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Lst>
  <p:sldIdLst>
    <p:sldId id="263" r:id="rId3"/>
    <p:sldId id="262" r:id="rId4"/>
    <p:sldId id="261" r:id="rId5"/>
    <p:sldId id="385" r:id="rId6"/>
    <p:sldId id="260" r:id="rId7"/>
    <p:sldId id="256" r:id="rId8"/>
    <p:sldId id="362" r:id="rId9"/>
    <p:sldId id="386" r:id="rId10"/>
    <p:sldId id="371" r:id="rId11"/>
    <p:sldId id="387" r:id="rId12"/>
    <p:sldId id="388" r:id="rId13"/>
    <p:sldId id="391" r:id="rId14"/>
    <p:sldId id="389" r:id="rId15"/>
    <p:sldId id="390" r:id="rId16"/>
    <p:sldId id="392" r:id="rId17"/>
    <p:sldId id="393" r:id="rId18"/>
    <p:sldId id="394" r:id="rId19"/>
    <p:sldId id="395" r:id="rId20"/>
    <p:sldId id="396" r:id="rId21"/>
    <p:sldId id="397" r:id="rId22"/>
    <p:sldId id="398" r:id="rId23"/>
    <p:sldId id="399" r:id="rId24"/>
    <p:sldId id="363" r:id="rId25"/>
    <p:sldId id="364" r:id="rId26"/>
    <p:sldId id="365" r:id="rId27"/>
    <p:sldId id="366" r:id="rId28"/>
    <p:sldId id="367" r:id="rId29"/>
    <p:sldId id="368" r:id="rId30"/>
    <p:sldId id="369" r:id="rId31"/>
    <p:sldId id="370" r:id="rId32"/>
    <p:sldId id="266" r:id="rId33"/>
    <p:sldId id="372" r:id="rId34"/>
    <p:sldId id="373" r:id="rId35"/>
    <p:sldId id="374" r:id="rId36"/>
    <p:sldId id="375" r:id="rId37"/>
    <p:sldId id="376" r:id="rId38"/>
    <p:sldId id="377" r:id="rId39"/>
    <p:sldId id="379" r:id="rId40"/>
    <p:sldId id="384" r:id="rId41"/>
    <p:sldId id="381" r:id="rId42"/>
    <p:sldId id="378" r:id="rId43"/>
    <p:sldId id="380" r:id="rId44"/>
    <p:sldId id="382" r:id="rId45"/>
    <p:sldId id="383" r:id="rId4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64"/>
    <p:restoredTop sz="95952"/>
  </p:normalViewPr>
  <p:slideViewPr>
    <p:cSldViewPr snapToGrid="0" snapToObjects="1">
      <p:cViewPr varScale="1">
        <p:scale>
          <a:sx n="97" d="100"/>
          <a:sy n="97" d="100"/>
        </p:scale>
        <p:origin x="240"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0T09:21:07.342"/>
    </inkml:context>
    <inkml:brush xml:id="br0">
      <inkml:brushProperty name="width" value="0.05292" units="cm"/>
      <inkml:brushProperty name="height" value="0.05292" units="cm"/>
      <inkml:brushProperty name="color" value="#0000FF"/>
    </inkml:brush>
  </inkml:definitions>
  <inkml:trace contextRef="#ctx0" brushRef="#br0">12613 13335 24575,'22'-9'0,"-7"3"0,9-10 0,-14 9 0,4-3 0,9-12 0,-4 6 0,19-22 0,-23 23 0,13-13 0,-23 20 0,7-1 0,-12 3 0,3 3 0,0-7 0,-2 0 0,2 1 0,-3 0 0,0 4 0,0-1 0,-5 1 0,1 2 0,-5 0 0,2 0 0,-5 0 0,-6-4 0,-5 3 0,0 1 0,8 3 0,-3 0 0,-3 0 0,-14 0 0,9 0 0,-20 0 0,29 0 0,-11 0 0,11 7 0,6 0 0,-11 8 0,3-1 0,-3 8 0,-3-4 0,-3 17 0,0 1 0,1-6 0,-1 7 0,4 1 0,16-7 0,0 2 0,5-9 0,3-6 0,0-7 0,0 1 0,0-3 0,0 1 0,0 0 0,3 0 0,0-1 0,4-2 0,2 2 0,-1-2 0,1 3 0,8 0 0,-4-2 0,5-2 0,0 1 0,-9-6 0,4 5 0,-2-6 0,4 6 0,5-5 0,13 6 0,-10-6 0,6 2 0,15 4 0,-19-2 0,22 3 0,-28-5 0,-4-3 0,8 0 0,-14 0 0,14 0 0,-16 0 0,14 0 0,-8 0 0,4 0 0,-8 0 0,10 0 0,16-11 0,-5 5 0,15-13 0,-31 13 0,9-5 0,-7 2 0,0 0 0,0-3 0,-9 8 0,-5 1 0</inkml:trace>
  <inkml:trace contextRef="#ctx0" brushRef="#br0" timeOffset="2033">13231 12589 24575,'5'63'0,"2"-27"0,2 2 0,1 11 0,3 2 0,1-2 0,2-3 0,12 9 0,-2-7 0,-5-27 0,-6-6 0,-1-5 0,-3-3 0,-1 0 0,-1-1 0,10-5 0,-10 1 0,14-2 0,-11 0 0,18 0 0,1-12 0,4-4 0,25-4 0,-26 1 0,-1-1 0,8-3 0,-10-3 0,1 3 0,-1-6 0,-4 9 0,-11 3 0,9 4 0,-16 3 0,0 3 0,-9 7 0,-3 1 0,3 2 0</inkml:trace>
  <inkml:trace contextRef="#ctx0" brushRef="#br0" timeOffset="3851">13602 12482 24575,'7'52'0,"3"-10"0,7 20 0,1-17 0,0 1 0,-4-8 0,4 12 0,10 8 0,-8-2 0,-4-24 0,1 0 0,-2 7 0,1 1 0,0-4 0,1 0 0,-1 3 0,0-2 0,7 18 0,-9-20 0,2 0 0,1 2 0,1-1 0,1 3 0,-1-2 0,12 19 0,-16-32 0,-7-11 0,0 2 0,-4-12 0,-3-1 0</inkml:trace>
  <inkml:trace contextRef="#ctx0" brushRef="#br0" timeOffset="8766">14673 12538 24575,'-25'4'0,"8"0"0,-26 19 0,17-11 0,-6 15 0,9-18 0,7 7 0,-15 7 0,15-3 0,-18 10 0,25-17 0,-10 2 0,7-4 0,-7 5 0,2 1 0,2 3 0,-1-4 0,-4 31 0,5-16 0,-1 13 0,12-26 0,4-4 0,0-5 0,0 9 0,0 8 0,0 14 0,0 3 0,4-4 0,0-15 0,9 5 0,1 9 0,5 15 0,-3-17 0,0-1 0,6 9 0,-2-13 0,1-4 0,5-4 0,3 1 0,-10-9 0,-1-7 0,5 3 0,-1-6 0,10 3 0,-14-5 0,29-2 0,-19 3 0,21-4 0,-19 0 0,13 0 0,13 0 0,0-12 0,-23 1 0,-3-2 0,3-11 0,4-8 0,11-10 0,-2 8 0,-16 8 0,-1 1 0,6-10 0,5-13 0,-20 21 0,4-4 0,-18 25 0</inkml:trace>
  <inkml:trace contextRef="#ctx0" brushRef="#br0" timeOffset="11456">15191 12316 24575,'12'36'0,"-1"1"0,4 16 0,6-14 0,0 0 0,-2 14 0,8-8 0,-12 5 0,5-15 0,-9-3 0,8 13 0,-8-9 0,0 3 0,4 6 0,0 1 0,0-2 0,-1-2 0,-3-4 0,0-3 0,5 5 0,-5-11 0,1-1 0,-9-21 0,-1 0 0,-1 4 0,5-3 0,-6 5 0,6-3 0,-5-4 0,2 4 0,-3-3 0,3-1 0,-3 2 0,3-9 0,-3-30 0,0 16 0,0-32 0,0 36 0,0-4 0,0 2 0,0 0 0,11-20 0,-5 16 0,8-11 0,-10 18 0,2 0 0,-5-5 0,2 4 0,-1 0 0,-1 5 0,4 3 0,-2 0 0,3 3 0,0 0 0,2 0 0,2 0 0,0 0 0,2 0 0,-5 0 0,2 0 0,0 0 0,-2 0 0,5 0 0,-2 0 0,3 0 0,6 9 0,-7-7 0,9 13 0,-13-14 0,10 11 0,-10-11 0,5 8 0,-7-5 0,7 8 0,2 0 0,0 6 0,21 15 0,-23-17 0,18 16 0,-18-16 0,-2-5 0,-1 8 0,-4-15 0,-6 5 0,6-6 0,-5 1 0,1-2 0</inkml:trace>
  <inkml:trace contextRef="#ctx0" brushRef="#br0" timeOffset="13564">16272 12951 24575,'5'61'0,"5"-6"0,1-3 0,18 8 0,-7-15 0,3-1 0,-9-23 0,-10-12 0,-2-3 0,1-3 0,-4-10 0,-6-16 0,0 6 0,-3-12 0,-2 10 0,4-5 0,-6-1 0,-1-10 0,3-5 0,2 6 0,4-21 0,4 24 0,0-5 0,0 14 0,0 8 0,0 7 0,3 0 0,0-1 0,4 3 0,0-4 0,9-11 0,4-1 0,-1 2 0,7 2 0,-18 16 0,5-2 0,-11 3 0</inkml:trace>
  <inkml:trace contextRef="#ctx0" brushRef="#br0" timeOffset="15074">17035 12768 24575,'0'49'0,"0"-2"0,0 4 0,0-7 0,0 1-601,0 11 0,0-3 601,0 1 196,0-17 1,0 1-197,0-1 0,0-1 0,0 1 0,0-1 0,5 21 199,-4-28-199,8 8 0,-8-16 0,3 3 610,-4-15-610,0-7 0,0 4 0,0-9 0</inkml:trace>
  <inkml:trace contextRef="#ctx0" brushRef="#br0" timeOffset="15997">16800 12578 24575,'0'-4'0,"0"2"0</inkml:trace>
  <inkml:trace contextRef="#ctx0" brushRef="#br0" timeOffset="18773">18185 12429 24575,'-33'0'0,"11"3"0,-12 3 0,20 2 0,5 1 0,0 3 0,2 2 0,-4 3 0,2-4 0,2 4 0,-6 3 0,7-3 0,-3 2 0,6-10 0,3-2 0,-3 4 0,3-5 0,3 5 0,3-4 0,4 2 0,0-3 0,-1 0 0,4 1 0,6 5 0,-3-1 0,13 5 0,-16-9 0,6 1 0,-10-7 0,11 5 0,0-5 0,2 2 0,-5-3 0,-1 0 0,-5 0 0,8 0 0,-4 0 0,-4 0 0,17 0 0,-11 0 0,9 0 0,-14 0 0,-1 0 0,-3 0 0,3 0 0,-5 0 0,0 8 0,0 2 0,1 6 0,-1-1 0,-2-5 0,-1 2 0,-3-5 0,0 8 0,0-4 0,0 1 0,0-2 0,0-1 0,0-2 0,0 5 0,0-6 0,0 4 0,-6-1 0,-4 7 0,-4-4 0,2 2 0,2-7 0,4-1 0,-18 11 0,9-7 0,-24 14 0,20-18 0,-8 8 0,11-13 0,-18 8 0,-3 2 0,0-3 0,-15 4 0,-1-2 0,14-5 0,-18-1 0,32-4 0,-3 0 0,15 0 0,-3 0 0,12 0 0,2 0 0</inkml:trace>
  <inkml:trace contextRef="#ctx0" brushRef="#br0" timeOffset="21122">18525 11931 24575,'6'37'0,"0"-1"0,0-2 0,0-1 0,14 27 0,3-3 0,-3 3 0,4-6 0,-3-1 0,-7-22 0,-3-12 0,-3-3 0,0-4 0,0 4 0,3 4 0,-1 3 0,7 15 0,-10-12 0,6 7 0,-12-22 0,5 2 0,-2-3 0,2 3 0,4-2 0,-6-2 0,5-2 0,-8-1 0,2 1 0,-1-1 0,-1-1 0,1 1 0,0-3 0,-1 1 0,1-1 0,1 1 0,-2 4 0,1-5 0,1 4 0,-3-2 0,3-2 0,-3 3 0,0 0 0,2-3 0,-1 2 0,1-4 0,-2 1 0</inkml:trace>
  <inkml:trace contextRef="#ctx0" brushRef="#br0" timeOffset="23926">18357 12347 24575,'34'0'0,"-1"0"0,13 0 0,17 0 0,-3-16 0,-23 8 0,4-2 0,5-4 0,4-4 0,-3 2 0,-1 0 0,-2 1 0,15-4 0,-4 1 0,-2-2 0,-11 9 0,-8-1 0,-16 7 0,-14 2 0,-1 3 0</inkml:trace>
  <inkml:trace contextRef="#ctx0" brushRef="#br0" timeOffset="25153">19383 12703 24575,'0'0'0</inkml:trace>
  <inkml:trace contextRef="#ctx0" brushRef="#br0" timeOffset="28019">19970 12389 24575,'2'59'0,"1"0"0,3-26 0,1 0 0,-3 32 0,2-4 0,10-21 0,-12-30 0,2-3 0,-3-4 0,7-3 0,-3 0 0,2 0 0,3 0 0,-4 0 0,10 0 0,-10 0 0,5 0 0,-7 0 0,7 0 0,-2-3 0,2 2 0,1-5 0,-6 2 0,17-7 0,-15 3 0,16-2 0,-19 3 0,12-8 0,-7-1 0,12-9 0,-5 2 0,-1 2 0,-1-1 0,-8-5 0,-2-1 0,-3 2 0,-4 4 0,0 11 0,-2 0 0,-2 5 0,-2 2 0,-1-1 0,-2 1 0,-1-2 0,0-1 0,-5 1 0,-4-1 0,5 4 0,-3 0 0,6-1 0,3 3 0,-6-2 0,1 0 0,-5 2 0,3-2 0,2 3 0,-9-4 0,8 0 0,-9-1 0,5-2 0,4 6 0,-1-2 0,3 3 0,5 0 0,1 0 0,0 0 0,1 0 0,-1 0 0,1 0 0,0 0 0,2 0 0,0 0 0</inkml:trace>
  <inkml:trace contextRef="#ctx0" brushRef="#br0" timeOffset="30581">20609 12476 24575,'0'11'0,"0"7"0,0-6 0,0 3 0,0 0 0,3-6 0,-2 6 0,2-9 0,-3 0 0,3 3 0,-3-3 0,6 7 0,-3-4 0,1 1 0,1-4 0,-2-1 0,3-2 0,-3 3 0,3 0 0,-3 0 0,2-3 0,-2-3 0,0-15 0,-3 4 0,0-8 0,0 10 0,0-5 0,0 5 0,0-9 0,0 7 0,0-10 0,0 8 0,0-3 0,0 9 0,0-2 0,0-1 0,0 1 0,0-1 0,0 4 0,0 0 0,0 0 0,0 1 0,6-2 0,7-8 0,-2 9 0,7-8 0,-10 13 0,4-2 0,-5 3 0,3-3 0,0 2 0,-3-2 0,2 3 0,3-3 0,-4 0 0,11-4 0,-11 4 0,4 0 0,-6 3 0,-3 0 0,0 0 0</inkml:trace>
  <inkml:trace contextRef="#ctx0" brushRef="#br0" timeOffset="34071">21430 12307 24575,'-41'0'0,"7"0"0,-19 0 0,15 0 0,1 0 0,14 3 0,-11 8 0,25-3 0,-8 5 0,10-6 0,-2 2 0,4 2 0,-1-1 0,6-1 0,0-2 0,0-2 0,0 2 0,0-1 0,0 0 0,0 0 0,0 4 0,0-4 0,3 3 0,1-6 0,5 6 0,4-5 0,-2 6 0,1-4 0,-5-2 0,0-1 0,11 1 0,21-3 0,-7 2 0,6-3 0,-24 0 0,1 0 0,-3 0 0,4 0 0,-6 0 0,-1 0 0,4-6 0,-2 5 0,8-14 0,-11 10 0,10-13 0,-13 10 0,4-7 0,-9 6 0,0 0 0,0 6 0,0 4 0,0 4 0,-2-2 0,1 2 0,-2-1 0,3 2 0,0 0 0,0-1 0,0 1 0,0 0 0,0 3 0,0-2 0,0 4 0,0-4 0,0 2 0,0 3 0,0-4 0,0 5 0,0 5 0,0-8 0,0 33 0,0-30 0,0 22 0,4-16 0,-3 7 0,6-5 0,-7 12 0,3-20 0,-3 19 0,0-11 0,0 2 0,0-7 0,0-5 0,0-1 0,0 0 0,0 1 0,0-2 0,0-2 0,0 11 0,0-9 0,-3 12 0,0-14 0,-4 2 0,-2-2 0,2-4 0,-3 3 0,-1-1 0,-4 5 0,-9 3 0,3-1 0,-3 0 0,7-4 0,-17 10 0,11-11 0,-19 11 0,25-17 0,-9 3 0,-1-4 0,-9 0 0,2 0 0,4 0 0,14 0 0,4 0 0,-4 0 0,9 2 0,-9-1 0,9 2 0,-4-3 0,1 0 0,-3 0 0,3 0 0,-2 3 0,9 0 0,0 2 0,3 1 0,0-3 0,0-1 0</inkml:trace>
  <inkml:trace contextRef="#ctx0" brushRef="#br0" timeOffset="51352">14673 685 24575,'-8'0'0,"-2"0"0,3 0 0,-34 0 0,17 0 0,-22 0 0,19 0 0,-9 0 0,-6 0 0,4 0 0,-23 18 0,38-10 0,-9 8 0,1 1 0,8-4 0,-11 6 0,19-9 0,4-2 0,-3 2 0,0 6 0,-1-4 0,-1 11 0,8-15 0,-5 21 0,4-8 0,-1 3 0,6-1 0,1-15 0,3 14 0,0-8 0,0 10 0,0-8 0,0 0 0,0-4 0,0 3 0,0-3 0,0 7 0,0 7 0,0-10 0,0 25 0,0-26 0,0 24 0,0-16 0,8 19 0,3 4 0,4-1 0,-2-8 0,4-8 0,-4-8 0,6 0 0,-7-3 0,7-6 0,1 5 0,16 2 0,-9-6 0,4 3 0,-2-4 0,-3-2 0,4-1 0,5 0 0,-9-8 0,10 3 0,-12-4 0,4 0 0,2 0 0,1 0 0,11 0 0,-3 0 0,25 0 0,-17-9 0,6-5 0,-2 0 0,0-1 0,1 0 0,-4 0 0,2-1 0,-7 0 0,-11-1 0,-6 2 0,0 4 0,5-8 0,-15 10 0,8-14 0,-6 9 0,14-18 0,-14 14 0,18-23 0,-11 7 0,4-9 0,-9 5 0,-9 13 0,3-3 0,-4 5 0,8 0 0,-8-5 0,2 10 0,4-14 0,-6-28 0,7 2 0,-13 20 0,-2 0 0,9-23 0,-9 14 0,3 10 0,1 0 0,-5-20 0,5-6 0,-6 30 0,0 12 0,0 11 0,0-4 0,-3 4 0,-9-20 0,-6 5 0,-2-4 0,4 10 0,6 15 0,3-2 0,1 5 0,-4-4 0,-1 0 0,-4 1 0,3-2 0,-43-12 0,19 5 0,-3-1 0,-1 1 0,-2 0-481,-5-1 1,1 1 480,-10-5 0,6 6 0,-3 0 0,9-1 0,1 0 0,-6 3 0,0 2 0,7 0 0,5 2 0,1 5 0,-11-4 0,10 5 0,-3 0 0,-4 0 961,-14 0-961,23 5 0,-10-1 0,17 6 0,-3 3 0,-3 2 0,-2 2 0,-9 5 0,7 0 0,1 0 0,7-1 0,-1 0 0,2 3 0,8-10 0,2 5 0,1 4 0,14-7 0,-3 15 0,7-12 0,0 3 0,0-9 0,0 2 0,0 0 0,0 5 0,0-4 0,0-3 0,0-3 0,0 1 0,0 0 0,0 3 0,0 0 0,0 5 0,0 1 0,0-5 0,0 8 0,0-10 0,0 11 0,0 5 0,0 11 0,-4 14 0,4-12 0,-4-5 0,4-21 0,0 0 0,-3-4 0,2 7 0,-5 1 0,1 1 0,1 2 0,-3 0 0,3-4 0,1-1 0,0-9 0,3-6 0</inkml:trace>
  <inkml:trace contextRef="#ctx0" brushRef="#br0" timeOffset="54617">10215 591 24575,'64'0'0,"-9"0"0,-27 0 0,-2 0 0,-14 0 0,28 3 0,-11-3 0,9 3 0,-14-3 0,17 0 0,-23 0 0,18 0 0,-25 0 0,2 0 0,7 0 0,6 0 0,-5 0 0,3 0 0,7 0 0,-12 0 0,26 0 0,-26 0 0,6 0 0,-9 0 0,3 0 0,2 0 0,3 0 0,-1 0 0,10 0 0,6 0 0,15 0 0,-17 0 0,-5 0 0,-16 0 0,-5 0 0,0 0 0,10 0 0,-3 0 0,8 0 0,-11 0 0,-6 0 0,7 0 0,-5 0 0,13 0 0,-9 0 0,11 0 0,-7 0 0,2 0 0,-8 0 0,-3 0 0,5 0 0,-6 0 0,7 0 0,11 0 0,-10 0 0,12 0 0,-19 3 0,-5-2 0,-2 2 0,3-3 0,-5 0 0,1 2 0,-4-1 0,2 2 0</inkml:trace>
  <inkml:trace contextRef="#ctx0" brushRef="#br0" timeOffset="181569">22188 7198 24575,'-41'0'0,"-1"0"0,8 0 0,0 0 0,-5 0 0,1 0 0,-17 0 0,13 1 0,-5-2 0,-12-8 0,2-1-2421,23 6 0,0-2 2421,-28-6 0,1-2 0,27 8 0,-1-1 0,-13-4 0,-7-1 0,4 2 0,5 3 0,-2 1-240,-11-4 1,-7-2-1,9 3 240,20 8 0,-1 1 0,-8-1 0,-9-1 0,0 0 0,8 1 0,3 1 0,0 0 0,-5 1 0,-8 0 0,-1 1 0,11 1 0,8 0 0,2 1 0,-21 2 0,-6 2 218,13 2 0,-2 3 1,3 0-219,-7 4 0,0 1 0,6-1 0,-2 0 0,6 1 0,5-1 0,4 2 0,4 6 0,0 2 0,-14 6 0,0 2 0,12-1 0,1 0 0,-7 2 0,3-1 0,10-1 0,4-2 0,-7 5 0,-2 14 0,1 3 0,4 0 1124,8-11 0,1 4-1124,4 1 0,4 0 0,5 0 0,2 0 0,-3-1 0,2-2 964,3-7 0,1 0-964,2-2 0,0-3 0,0 7 365,2-2 0,1 1-365,12 5 0,2-4 0,6 2 0,12 2 0,-12-11 0,18 14 0,-12-11 0,14 13 0,-11-1 0,3-2 0,-15-20 0,2 1 0,12 13 0,4 2 0,3 0 0,2 1 0,-12-9 0,2 1 0,-1-2 0,11 8 0,-4-4 0,-12-13 0,-1-2 0,10 8 0,0-5 0,-2-7 0,1 0 0,0 0 0,-1-6 0,23 7 0,-16-8 0,5 0 0,3-1 0,5 1 0,-1-2 0,10 2 0,2 0 0,-4 1 0,4 0 0,-9-3-528,-18-7 1,-4-1 527,10 4 0,6 1 0,8-5 0,7-1 0,-6-1 0,-9 1 0,3 0 0,2 0 0,12-1 0,5 0 0,-3-1 0,-12-1 0,9-5 0,-3 0 0,-15 4 0,5 1 0,0-1 0,0-2 0,13-7 0,-1-2 0,-2 0 0,-12 5 0,-2 0 0,2 0 0,12-2 0,2-1 0,-5 1 0,4 0 0,-6 0 0,-10 2 0,1-3 0,-3-1 0,7-5 0,-1-1 0,-4 3 0,9-2 0,-1-1-402,7-2 0,5-3 0,-19 4 402,-23 4 0,26-8 0,-33 5 989,16-7-989,-22-2 0,-4 9 0,11-37 1272,-13 19-1272,-1 2 0,0-2 0,-6-21 0,0-3 0,0-4-847,0 16 1,0-1 846,0 6 0,0-2 0,0 2 0,0-10 0,0-1 0,0-2 0,0-4 0,0 5 0,0 5 0,0 0 0,0-1 0,0-4 0,0 12 0,-4 12 0,-4 2 0,-2 9 0,-3-8 0,0-3 0,0-5 0,-1-3 0,-2-3 1693,-1-16-1693,1 21 0,-2-1 0,4 1 0,0 1 0,-1 7 0,-2 3 0,-11-10 0,4 9 0,-2 1 0,-17-13 0,13 7 0,0 0 0,-9-2 0,13 7 0,-15 1 0,-19 2 0,12 9 0,-1 0 0,15 8 0,0 1 0,-4-2 0,4 2 0,3 3 0,0 0 0,0 0 0,-10 1 0,10 3 0,-4 1 0,-8-2 0,-3 0 0,-15 1 0,-1 2 0,12-1 0,-3 0 0,7 0 0,-6 0 0,-1 0 0,1 0 0,-11 0 0,1 0 0,0 0 0,0 0 0,0 0 0,3 0 0,9 0 0,3 0 0,5 0 0,4 0 0,2 0 0,-9 0 0,-2 0 0,-11 0 0,-4 0 0,12-1 0,-2 1 0,3 1 0,-15 1 0,3 1-648,0-1 1,3 3 647,18 0 0,4 1 0,-18 6-384,12-2 1,-1 1 383,-11 3 0,13-2 0,-3 2 0,-10 0 0,1 0 0,-8 6 0,11-6 0,0-2 0,-7-3 0,10 0 0,4-5 0,14-1 1243,22-3-1243,1 3 819,-4 0-819,4 4 0,-1-1 0,5 0 0,2-1 0,3-2 0,-3 2 0,8 1 0,-7-2 0,4 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10/9/21</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‹N°›</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6718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10/9/21</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1830418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10/9/21</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2300777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183" name="Texte du titre"/>
          <p:cNvSpPr txBox="1">
            <a:spLocks noGrp="1"/>
          </p:cNvSpPr>
          <p:nvPr>
            <p:ph type="title"/>
          </p:nvPr>
        </p:nvSpPr>
        <p:spPr>
          <a:xfrm>
            <a:off x="576072" y="1124712"/>
            <a:ext cx="11036808" cy="3172969"/>
          </a:xfrm>
          <a:prstGeom prst="rect">
            <a:avLst/>
          </a:prstGeom>
        </p:spPr>
        <p:txBody>
          <a:bodyPr lIns="91439" tIns="91439" rIns="91439" bIns="91439" anchor="b"/>
          <a:lstStyle>
            <a:lvl1pPr defTabSz="914400">
              <a:lnSpc>
                <a:spcPct val="90000"/>
              </a:lnSpc>
              <a:defRPr sz="8000" spc="0">
                <a:latin typeface="Neue Haas Grotesk Text Pro"/>
                <a:ea typeface="Neue Haas Grotesk Text Pro"/>
                <a:cs typeface="Neue Haas Grotesk Text Pro"/>
                <a:sym typeface="Neue Haas Grotesk Text Pro"/>
              </a:defRPr>
            </a:lvl1pPr>
          </a:lstStyle>
          <a:p>
            <a:r>
              <a:t>Texte du titre</a:t>
            </a:r>
          </a:p>
        </p:txBody>
      </p:sp>
      <p:sp>
        <p:nvSpPr>
          <p:cNvPr id="184" name="Texte niveau 1…"/>
          <p:cNvSpPr txBox="1">
            <a:spLocks noGrp="1"/>
          </p:cNvSpPr>
          <p:nvPr>
            <p:ph type="body" sz="quarter" idx="1"/>
          </p:nvPr>
        </p:nvSpPr>
        <p:spPr>
          <a:xfrm>
            <a:off x="576072" y="4727448"/>
            <a:ext cx="11036808" cy="1481329"/>
          </a:xfrm>
          <a:prstGeom prst="rect">
            <a:avLst/>
          </a:prstGeom>
        </p:spPr>
        <p:txBody>
          <a:bodyPr lIns="91439" tIns="91439" rIns="91439" bIns="91439"/>
          <a:lstStyle>
            <a:lvl1pPr marL="0" indent="0" defTabSz="914400">
              <a:lnSpc>
                <a:spcPct val="110000"/>
              </a:lnSpc>
              <a:spcBef>
                <a:spcPts val="1000"/>
              </a:spcBef>
              <a:buSzTx/>
              <a:buNone/>
              <a:defRPr sz="2800">
                <a:latin typeface="Neue Haas Grotesk Text Pro"/>
                <a:ea typeface="Neue Haas Grotesk Text Pro"/>
                <a:cs typeface="Neue Haas Grotesk Text Pro"/>
                <a:sym typeface="Neue Haas Grotesk Text Pro"/>
              </a:defRPr>
            </a:lvl1pPr>
            <a:lvl2pPr marL="0" indent="228600" defTabSz="914400">
              <a:lnSpc>
                <a:spcPct val="110000"/>
              </a:lnSpc>
              <a:spcBef>
                <a:spcPts val="1000"/>
              </a:spcBef>
              <a:buSzTx/>
              <a:buNone/>
              <a:defRPr sz="2800">
                <a:latin typeface="Neue Haas Grotesk Text Pro"/>
                <a:ea typeface="Neue Haas Grotesk Text Pro"/>
                <a:cs typeface="Neue Haas Grotesk Text Pro"/>
                <a:sym typeface="Neue Haas Grotesk Text Pro"/>
              </a:defRPr>
            </a:lvl2pPr>
            <a:lvl3pPr marL="0" indent="457200" defTabSz="914400">
              <a:lnSpc>
                <a:spcPct val="110000"/>
              </a:lnSpc>
              <a:spcBef>
                <a:spcPts val="1000"/>
              </a:spcBef>
              <a:buSzTx/>
              <a:buNone/>
              <a:defRPr sz="2800">
                <a:latin typeface="Neue Haas Grotesk Text Pro"/>
                <a:ea typeface="Neue Haas Grotesk Text Pro"/>
                <a:cs typeface="Neue Haas Grotesk Text Pro"/>
                <a:sym typeface="Neue Haas Grotesk Text Pro"/>
              </a:defRPr>
            </a:lvl3pPr>
            <a:lvl4pPr marL="0" indent="685800" defTabSz="914400">
              <a:lnSpc>
                <a:spcPct val="110000"/>
              </a:lnSpc>
              <a:spcBef>
                <a:spcPts val="1000"/>
              </a:spcBef>
              <a:buSzTx/>
              <a:buNone/>
              <a:defRPr sz="2800">
                <a:latin typeface="Neue Haas Grotesk Text Pro"/>
                <a:ea typeface="Neue Haas Grotesk Text Pro"/>
                <a:cs typeface="Neue Haas Grotesk Text Pro"/>
                <a:sym typeface="Neue Haas Grotesk Text Pro"/>
              </a:defRPr>
            </a:lvl4pPr>
            <a:lvl5pPr marL="0" indent="914400" defTabSz="914400">
              <a:lnSpc>
                <a:spcPct val="110000"/>
              </a:lnSpc>
              <a:spcBef>
                <a:spcPts val="1000"/>
              </a:spcBef>
              <a:buSzTx/>
              <a:buNone/>
              <a:defRPr sz="2800">
                <a:latin typeface="Neue Haas Grotesk Text Pro"/>
                <a:ea typeface="Neue Haas Grotesk Text Pro"/>
                <a:cs typeface="Neue Haas Grotesk Text Pro"/>
                <a:sym typeface="Neue Haas Grotesk Text Pro"/>
              </a:defRPr>
            </a:lvl5pPr>
          </a:lstStyle>
          <a:p>
            <a:r>
              <a:t>Texte niveau 1</a:t>
            </a:r>
          </a:p>
          <a:p>
            <a:pPr lvl="1"/>
            <a:r>
              <a:t>Texte niveau 2</a:t>
            </a:r>
          </a:p>
          <a:p>
            <a:pPr lvl="2"/>
            <a:r>
              <a:t>Texte niveau 3</a:t>
            </a:r>
          </a:p>
          <a:p>
            <a:pPr lvl="3"/>
            <a:r>
              <a:t>Texte niveau 4</a:t>
            </a:r>
          </a:p>
          <a:p>
            <a:pPr lvl="4"/>
            <a:r>
              <a:t>Texte niveau 5</a:t>
            </a:r>
          </a:p>
        </p:txBody>
      </p:sp>
      <p:sp>
        <p:nvSpPr>
          <p:cNvPr id="185" name="Rectangle 7"/>
          <p:cNvSpPr/>
          <p:nvPr/>
        </p:nvSpPr>
        <p:spPr>
          <a:xfrm rot="5400000">
            <a:off x="857544" y="346791"/>
            <a:ext cx="146305" cy="704089"/>
          </a:xfrm>
          <a:prstGeom prst="rect">
            <a:avLst/>
          </a:prstGeom>
          <a:solidFill>
            <a:srgbClr val="F5A700"/>
          </a:solidFill>
          <a:ln w="12700">
            <a:miter lim="400000"/>
          </a:ln>
        </p:spPr>
        <p:txBody>
          <a:bodyPr tIns="45720" bIns="45720" anchor="ctr"/>
          <a:lstStyle/>
          <a:p>
            <a:pPr defTabSz="914400">
              <a:defRPr sz="3600">
                <a:latin typeface="Calibri"/>
                <a:ea typeface="Calibri"/>
                <a:cs typeface="Calibri"/>
                <a:sym typeface="Calibri"/>
              </a:defRPr>
            </a:pPr>
            <a:endParaRPr sz="1800"/>
          </a:p>
        </p:txBody>
      </p:sp>
      <p:sp>
        <p:nvSpPr>
          <p:cNvPr id="186" name="Rectangle 9"/>
          <p:cNvSpPr/>
          <p:nvPr/>
        </p:nvSpPr>
        <p:spPr>
          <a:xfrm rot="10800000" flipH="1">
            <a:off x="578652" y="4501201"/>
            <a:ext cx="11034697" cy="18289"/>
          </a:xfrm>
          <a:prstGeom prst="rect">
            <a:avLst/>
          </a:prstGeom>
          <a:solidFill>
            <a:srgbClr val="FFFFFF"/>
          </a:solidFill>
          <a:ln w="12700">
            <a:miter lim="400000"/>
          </a:ln>
        </p:spPr>
        <p:txBody>
          <a:bodyPr tIns="45720" bIns="45720" anchor="ctr"/>
          <a:lstStyle/>
          <a:p>
            <a:pPr defTabSz="914400">
              <a:defRPr sz="3600">
                <a:latin typeface="Calibri"/>
                <a:ea typeface="Calibri"/>
                <a:cs typeface="Calibri"/>
                <a:sym typeface="Calibri"/>
              </a:defRPr>
            </a:pPr>
            <a:endParaRPr sz="1800"/>
          </a:p>
        </p:txBody>
      </p:sp>
      <p:sp>
        <p:nvSpPr>
          <p:cNvPr id="187" name="Numéro de diapositive"/>
          <p:cNvSpPr txBox="1">
            <a:spLocks noGrp="1"/>
          </p:cNvSpPr>
          <p:nvPr>
            <p:ph type="sldNum" sz="quarter" idx="2"/>
          </p:nvPr>
        </p:nvSpPr>
        <p:spPr>
          <a:xfrm>
            <a:off x="11345575" y="6401118"/>
            <a:ext cx="267306" cy="275591"/>
          </a:xfrm>
          <a:prstGeom prst="rect">
            <a:avLst/>
          </a:prstGeom>
        </p:spPr>
        <p:txBody>
          <a:bodyPr lIns="91439" tIns="91439" rIns="91439" bIns="91439" anchor="ctr"/>
          <a:lstStyle>
            <a:lvl1pPr algn="r" defTabSz="914400">
              <a:defRPr sz="1200">
                <a:latin typeface="Neue Haas Grotesk Text Pro"/>
                <a:ea typeface="Neue Haas Grotesk Text Pro"/>
                <a:cs typeface="Neue Haas Grotesk Text Pro"/>
                <a:sym typeface="Neue Haas Grotesk Text Pro"/>
              </a:defRPr>
            </a:lvl1pPr>
          </a:lstStyle>
          <a:p>
            <a:fld id="{86CB4B4D-7CA3-9044-876B-883B54F8677D}" type="slidenum">
              <a:t>‹N°›</a:t>
            </a:fld>
            <a:endParaRPr/>
          </a:p>
        </p:txBody>
      </p:sp>
    </p:spTree>
    <p:extLst>
      <p:ext uri="{BB962C8B-B14F-4D97-AF65-F5344CB8AC3E}">
        <p14:creationId xmlns:p14="http://schemas.microsoft.com/office/powerpoint/2010/main" val="230183540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603249" y="5919524"/>
            <a:ext cx="10985502" cy="318490"/>
          </a:xfrm>
          <a:prstGeom prst="rect">
            <a:avLst/>
          </a:prstGeom>
        </p:spPr>
        <p:txBody>
          <a:bodyPr lIns="45719" tIns="45719" rIns="45719" bIns="45719" anchor="b"/>
          <a:lstStyle>
            <a:lvl1pPr marL="0" indent="0" defTabSz="412750">
              <a:lnSpc>
                <a:spcPct val="100000"/>
              </a:lnSpc>
              <a:spcBef>
                <a:spcPts val="0"/>
              </a:spcBef>
              <a:buSzTx/>
              <a:buNone/>
              <a:defRPr sz="1800" b="1"/>
            </a:lvl1pPr>
          </a:lstStyle>
          <a:p>
            <a:r>
              <a:t>Auteur et date</a:t>
            </a:r>
          </a:p>
        </p:txBody>
      </p:sp>
      <p:sp>
        <p:nvSpPr>
          <p:cNvPr id="12" name="Titre de la présentation"/>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Titre de la présentation</a:t>
            </a:r>
          </a:p>
        </p:txBody>
      </p:sp>
      <p:sp>
        <p:nvSpPr>
          <p:cNvPr id="13" name="Texte niveau 1…"/>
          <p:cNvSpPr txBox="1">
            <a:spLocks noGrp="1"/>
          </p:cNvSpPr>
          <p:nvPr>
            <p:ph type="body" sz="quarter" idx="1" hasCustomPrompt="1"/>
          </p:nvPr>
        </p:nvSpPr>
        <p:spPr>
          <a:xfrm>
            <a:off x="603250" y="3598433"/>
            <a:ext cx="10985500"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xfrm>
            <a:off x="6003874" y="6486708"/>
            <a:ext cx="293350" cy="241092"/>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6386063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re et photo">
    <p:spTree>
      <p:nvGrpSpPr>
        <p:cNvPr id="1" name=""/>
        <p:cNvGrpSpPr/>
        <p:nvPr/>
      </p:nvGrpSpPr>
      <p:grpSpPr>
        <a:xfrm>
          <a:off x="0" y="0"/>
          <a:ext cx="0" cy="0"/>
          <a:chOff x="0" y="0"/>
          <a:chExt cx="0" cy="0"/>
        </a:xfrm>
      </p:grpSpPr>
      <p:sp>
        <p:nvSpPr>
          <p:cNvPr id="21" name="Image"/>
          <p:cNvSpPr>
            <a:spLocks noGrp="1"/>
          </p:cNvSpPr>
          <p:nvPr>
            <p:ph type="pic" idx="21"/>
          </p:nvPr>
        </p:nvSpPr>
        <p:spPr>
          <a:xfrm>
            <a:off x="-215900" y="-2019300"/>
            <a:ext cx="14732000" cy="9017000"/>
          </a:xfrm>
          <a:prstGeom prst="rect">
            <a:avLst/>
          </a:prstGeom>
        </p:spPr>
        <p:txBody>
          <a:bodyPr lIns="91439" tIns="45719" rIns="91439" bIns="45719">
            <a:noAutofit/>
          </a:bodyPr>
          <a:lstStyle/>
          <a:p>
            <a:endParaRPr/>
          </a:p>
        </p:txBody>
      </p:sp>
      <p:sp>
        <p:nvSpPr>
          <p:cNvPr id="22" name="Titre de la présentation"/>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Titre de la présentation</a:t>
            </a:r>
          </a:p>
        </p:txBody>
      </p:sp>
      <p:sp>
        <p:nvSpPr>
          <p:cNvPr id="23" name="Auteur et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Auteur et date</a:t>
            </a:r>
          </a:p>
        </p:txBody>
      </p:sp>
      <p:sp>
        <p:nvSpPr>
          <p:cNvPr id="24" name="Texte niveau 1…"/>
          <p:cNvSpPr txBox="1">
            <a:spLocks noGrp="1"/>
          </p:cNvSpPr>
          <p:nvPr>
            <p:ph type="body" sz="quarter" idx="1" hasCustomPrompt="1"/>
          </p:nvPr>
        </p:nvSpPr>
        <p:spPr>
          <a:xfrm>
            <a:off x="603250" y="5804955"/>
            <a:ext cx="10985500" cy="572344"/>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Sous-titre de la présentation </a:t>
            </a:r>
          </a:p>
          <a:p>
            <a:pPr lvl="1"/>
            <a:endParaRPr/>
          </a:p>
          <a:p>
            <a:pPr lvl="2"/>
            <a:endParaRPr/>
          </a:p>
          <a:p>
            <a:pPr lvl="3"/>
            <a:endParaRPr/>
          </a:p>
          <a:p>
            <a:pPr lvl="4"/>
            <a:endParaRP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04159134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Titre de diapositive"/>
          <p:cNvSpPr txBox="1">
            <a:spLocks noGrp="1"/>
          </p:cNvSpPr>
          <p:nvPr>
            <p:ph type="title" hasCustomPrompt="1"/>
          </p:nvPr>
        </p:nvSpPr>
        <p:spPr>
          <a:xfrm>
            <a:off x="603250" y="635000"/>
            <a:ext cx="4889500" cy="2941137"/>
          </a:xfrm>
          <a:prstGeom prst="rect">
            <a:avLst/>
          </a:prstGeom>
        </p:spPr>
        <p:txBody>
          <a:bodyPr anchor="b"/>
          <a:lstStyle/>
          <a:p>
            <a:r>
              <a:t>Titre de diapositive</a:t>
            </a:r>
          </a:p>
        </p:txBody>
      </p:sp>
      <p:sp>
        <p:nvSpPr>
          <p:cNvPr id="33" name="Texte niveau 1…"/>
          <p:cNvSpPr txBox="1">
            <a:spLocks noGrp="1"/>
          </p:cNvSpPr>
          <p:nvPr>
            <p:ph type="body" sz="quarter" idx="1" hasCustomPrompt="1"/>
          </p:nvPr>
        </p:nvSpPr>
        <p:spPr>
          <a:xfrm>
            <a:off x="603250" y="3530288"/>
            <a:ext cx="4889500" cy="269120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Sous-titre de diapositive</a:t>
            </a:r>
          </a:p>
          <a:p>
            <a:pPr lvl="1"/>
            <a:endParaRPr/>
          </a:p>
          <a:p>
            <a:pPr lvl="2"/>
            <a:endParaRPr/>
          </a:p>
          <a:p>
            <a:pPr lvl="3"/>
            <a:endParaRPr/>
          </a:p>
          <a:p>
            <a:pPr lvl="4"/>
            <a:endParaRPr/>
          </a:p>
        </p:txBody>
      </p:sp>
      <p:sp>
        <p:nvSpPr>
          <p:cNvPr id="34" name="92709243_1322x1323.jpeg"/>
          <p:cNvSpPr>
            <a:spLocks noGrp="1"/>
          </p:cNvSpPr>
          <p:nvPr>
            <p:ph type="pic" sz="half" idx="21"/>
          </p:nvPr>
        </p:nvSpPr>
        <p:spPr>
          <a:xfrm>
            <a:off x="6026152" y="635000"/>
            <a:ext cx="5594203" cy="5604945"/>
          </a:xfrm>
          <a:prstGeom prst="rect">
            <a:avLst/>
          </a:prstGeom>
        </p:spPr>
        <p:txBody>
          <a:bodyPr lIns="91439" tIns="45719" rIns="91439" bIns="45719">
            <a:noAutofit/>
          </a:bodyPr>
          <a:lstStyle/>
          <a:p>
            <a:endParaRPr/>
          </a:p>
        </p:txBody>
      </p:sp>
      <p:sp>
        <p:nvSpPr>
          <p:cNvPr id="35" name="Numéro de diapositive"/>
          <p:cNvSpPr txBox="1">
            <a:spLocks noGrp="1"/>
          </p:cNvSpPr>
          <p:nvPr>
            <p:ph type="sldNum" sz="quarter" idx="2"/>
          </p:nvPr>
        </p:nvSpPr>
        <p:spPr>
          <a:xfrm>
            <a:off x="6000750" y="6488825"/>
            <a:ext cx="293350" cy="241092"/>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3720918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prstGeom prst="rect">
            <a:avLst/>
          </a:prstGeom>
        </p:spPr>
        <p:txBody>
          <a:bodyPr/>
          <a:lstStyle/>
          <a:p>
            <a:r>
              <a:t>Titre de diapositive</a:t>
            </a:r>
          </a:p>
        </p:txBody>
      </p:sp>
      <p:sp>
        <p:nvSpPr>
          <p:cNvPr id="43" name="Sous-titre de diapositive"/>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Sous-titre de diapositive</a:t>
            </a:r>
          </a:p>
        </p:txBody>
      </p:sp>
      <p:sp>
        <p:nvSpPr>
          <p:cNvPr id="44"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74982176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1098550"/>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94630787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Titre de diapositive"/>
          <p:cNvSpPr txBox="1">
            <a:spLocks noGrp="1"/>
          </p:cNvSpPr>
          <p:nvPr>
            <p:ph type="title" hasCustomPrompt="1"/>
          </p:nvPr>
        </p:nvSpPr>
        <p:spPr>
          <a:xfrm>
            <a:off x="603250" y="476250"/>
            <a:ext cx="4889500" cy="717550"/>
          </a:xfrm>
          <a:prstGeom prst="rect">
            <a:avLst/>
          </a:prstGeom>
        </p:spPr>
        <p:txBody>
          <a:bodyPr/>
          <a:lstStyle/>
          <a:p>
            <a:r>
              <a:t>Titre de diapositive</a:t>
            </a:r>
          </a:p>
        </p:txBody>
      </p:sp>
      <p:sp>
        <p:nvSpPr>
          <p:cNvPr id="61" name="Sous-titre de diapositive"/>
          <p:cNvSpPr txBox="1">
            <a:spLocks noGrp="1"/>
          </p:cNvSpPr>
          <p:nvPr>
            <p:ph type="body" sz="quarter" idx="21" hasCustomPrompt="1"/>
          </p:nvPr>
        </p:nvSpPr>
        <p:spPr>
          <a:xfrm>
            <a:off x="603250" y="11229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Sous-titre de diapositive</a:t>
            </a:r>
          </a:p>
        </p:txBody>
      </p:sp>
      <p:sp>
        <p:nvSpPr>
          <p:cNvPr id="62" name="Texte niveau 1…"/>
          <p:cNvSpPr txBox="1">
            <a:spLocks noGrp="1"/>
          </p:cNvSpPr>
          <p:nvPr>
            <p:ph type="body" sz="half" idx="1" hasCustomPrompt="1"/>
          </p:nvPr>
        </p:nvSpPr>
        <p:spPr>
          <a:xfrm>
            <a:off x="603250" y="2124252"/>
            <a:ext cx="4889500" cy="4128006"/>
          </a:xfrm>
          <a:prstGeom prst="rect">
            <a:avLst/>
          </a:prstGeom>
        </p:spPr>
        <p:txBody>
          <a:bodyPr/>
          <a:lstStyle/>
          <a:p>
            <a:r>
              <a:t>Texte de puce de diapositive</a:t>
            </a:r>
          </a:p>
          <a:p>
            <a:pPr lvl="1"/>
            <a:endParaRPr/>
          </a:p>
          <a:p>
            <a:pPr lvl="2"/>
            <a:endParaRPr/>
          </a:p>
          <a:p>
            <a:pPr lvl="3"/>
            <a:endParaRPr/>
          </a:p>
          <a:p>
            <a:pPr lvl="4"/>
            <a:endParaRPr/>
          </a:p>
        </p:txBody>
      </p:sp>
      <p:sp>
        <p:nvSpPr>
          <p:cNvPr id="63" name="824910546_2681x1332.jpg"/>
          <p:cNvSpPr>
            <a:spLocks noGrp="1"/>
          </p:cNvSpPr>
          <p:nvPr>
            <p:ph type="pic" idx="22"/>
          </p:nvPr>
        </p:nvSpPr>
        <p:spPr>
          <a:xfrm>
            <a:off x="3190100" y="631924"/>
            <a:ext cx="11264901" cy="5596736"/>
          </a:xfrm>
          <a:prstGeom prst="rect">
            <a:avLst/>
          </a:prstGeom>
        </p:spPr>
        <p:txBody>
          <a:bodyPr lIns="91439" tIns="45719" rIns="91439" bIns="45719">
            <a:noAutofit/>
          </a:bodyPr>
          <a:lstStyle/>
          <a:p>
            <a:endParaRP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61199004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re de section"/>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Titre de section</a:t>
            </a:r>
          </a:p>
        </p:txBody>
      </p:sp>
      <p:sp>
        <p:nvSpPr>
          <p:cNvPr id="72" name="Numéro de diapositive"/>
          <p:cNvSpPr txBox="1">
            <a:spLocks noGrp="1"/>
          </p:cNvSpPr>
          <p:nvPr>
            <p:ph type="sldNum" sz="quarter" idx="2"/>
          </p:nvPr>
        </p:nvSpPr>
        <p:spPr>
          <a:xfrm>
            <a:off x="6000750" y="6488825"/>
            <a:ext cx="293350" cy="241092"/>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1099530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10/9/21</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1259455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Titre de diapositive"/>
          <p:cNvSpPr txBox="1">
            <a:spLocks noGrp="1"/>
          </p:cNvSpPr>
          <p:nvPr>
            <p:ph type="title" hasCustomPrompt="1"/>
          </p:nvPr>
        </p:nvSpPr>
        <p:spPr>
          <a:xfrm>
            <a:off x="603250" y="476250"/>
            <a:ext cx="10985500" cy="717475"/>
          </a:xfrm>
          <a:prstGeom prst="rect">
            <a:avLst/>
          </a:prstGeom>
        </p:spPr>
        <p:txBody>
          <a:bodyPr/>
          <a:lstStyle/>
          <a:p>
            <a:r>
              <a:t>Titre de diapositive</a:t>
            </a:r>
          </a:p>
        </p:txBody>
      </p:sp>
      <p:sp>
        <p:nvSpPr>
          <p:cNvPr id="80" name="Sous-titre de diapositive"/>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Sous-titre de diapositive</a:t>
            </a:r>
          </a:p>
        </p:txBody>
      </p:sp>
      <p:sp>
        <p:nvSpPr>
          <p:cNvPr id="8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72599782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88" name="Titre de l’ordre du jour"/>
          <p:cNvSpPr txBox="1">
            <a:spLocks noGrp="1"/>
          </p:cNvSpPr>
          <p:nvPr>
            <p:ph type="title" hasCustomPrompt="1"/>
          </p:nvPr>
        </p:nvSpPr>
        <p:spPr>
          <a:xfrm>
            <a:off x="603250" y="476250"/>
            <a:ext cx="10985500" cy="717550"/>
          </a:xfrm>
          <a:prstGeom prst="rect">
            <a:avLst/>
          </a:prstGeom>
        </p:spPr>
        <p:txBody>
          <a:bodyPr/>
          <a:lstStyle/>
          <a:p>
            <a:r>
              <a:t>Titre de l’ordre du jour</a:t>
            </a:r>
          </a:p>
        </p:txBody>
      </p:sp>
      <p:sp>
        <p:nvSpPr>
          <p:cNvPr id="89" name="Sous-titre de l’ordre du jour"/>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Sous-titre de l’ordre du jour</a:t>
            </a:r>
          </a:p>
        </p:txBody>
      </p:sp>
      <p:sp>
        <p:nvSpPr>
          <p:cNvPr id="90" name="Texte niveau 1…"/>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Rubriques de l’ordre du jour</a:t>
            </a:r>
          </a:p>
          <a:p>
            <a:pPr lvl="1"/>
            <a:endParaRPr/>
          </a:p>
          <a:p>
            <a:pPr lvl="2"/>
            <a:endParaRPr/>
          </a:p>
          <a:p>
            <a:pPr lvl="3"/>
            <a:endParaRPr/>
          </a:p>
          <a:p>
            <a:pPr lvl="4"/>
            <a:endParaRPr/>
          </a:p>
        </p:txBody>
      </p:sp>
      <p:sp>
        <p:nvSpPr>
          <p:cNvPr id="9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33917169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98" name="Texte niveau 1…"/>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9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13314127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Données clés"/>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Données clés</a:t>
            </a:r>
          </a:p>
        </p:txBody>
      </p:sp>
      <p:sp>
        <p:nvSpPr>
          <p:cNvPr id="107" name="Texte niveau 1…"/>
          <p:cNvSpPr txBox="1">
            <a:spLocks noGrp="1"/>
          </p:cNvSpPr>
          <p:nvPr>
            <p:ph type="body" idx="1" hasCustomPrompt="1"/>
          </p:nvPr>
        </p:nvSpPr>
        <p:spPr>
          <a:xfrm>
            <a:off x="603250" y="467629"/>
            <a:ext cx="10985500" cy="367953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100 %</a:t>
            </a:r>
          </a:p>
          <a:p>
            <a:pPr lvl="1"/>
            <a:endParaRPr/>
          </a:p>
          <a:p>
            <a:pPr lvl="2"/>
            <a:endParaRPr/>
          </a:p>
          <a:p>
            <a:pPr lvl="3"/>
            <a:endParaRPr/>
          </a:p>
          <a:p>
            <a:pPr lvl="4"/>
            <a:endParaRPr/>
          </a:p>
        </p:txBody>
      </p:sp>
      <p:sp>
        <p:nvSpPr>
          <p:cNvPr id="10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30985399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40413" y="5337727"/>
            <a:ext cx="100746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Texte niveau 1…"/>
          <p:cNvSpPr txBox="1">
            <a:spLocks noGrp="1"/>
          </p:cNvSpPr>
          <p:nvPr>
            <p:ph type="body" sz="half" idx="1" hasCustomPrompt="1"/>
          </p:nvPr>
        </p:nvSpPr>
        <p:spPr>
          <a:xfrm>
            <a:off x="876962" y="2469930"/>
            <a:ext cx="10438077" cy="1918140"/>
          </a:xfrm>
          <a:prstGeom prst="rect">
            <a:avLst/>
          </a:prstGeom>
        </p:spPr>
        <p:txBody>
          <a:bodyPr anchor="ct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4089490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862804876_960x639.jpg"/>
          <p:cNvSpPr>
            <a:spLocks noGrp="1"/>
          </p:cNvSpPr>
          <p:nvPr>
            <p:ph type="pic" sz="quarter" idx="21"/>
          </p:nvPr>
        </p:nvSpPr>
        <p:spPr>
          <a:xfrm>
            <a:off x="7715250" y="3542705"/>
            <a:ext cx="4064000" cy="2705101"/>
          </a:xfrm>
          <a:prstGeom prst="rect">
            <a:avLst/>
          </a:prstGeom>
        </p:spPr>
        <p:txBody>
          <a:bodyPr lIns="91439" tIns="45719" rIns="91439" bIns="45719">
            <a:noAutofit/>
          </a:bodyPr>
          <a:lstStyle/>
          <a:p>
            <a:endParaRPr/>
          </a:p>
        </p:txBody>
      </p:sp>
      <p:sp>
        <p:nvSpPr>
          <p:cNvPr id="125" name="824910546_2681x1332.jpg"/>
          <p:cNvSpPr>
            <a:spLocks noGrp="1"/>
          </p:cNvSpPr>
          <p:nvPr>
            <p:ph type="pic" idx="22"/>
          </p:nvPr>
        </p:nvSpPr>
        <p:spPr>
          <a:xfrm>
            <a:off x="-1466850" y="635000"/>
            <a:ext cx="11349567" cy="5638800"/>
          </a:xfrm>
          <a:prstGeom prst="rect">
            <a:avLst/>
          </a:prstGeom>
        </p:spPr>
        <p:txBody>
          <a:bodyPr lIns="91439" tIns="45719" rIns="91439" bIns="45719">
            <a:noAutofit/>
          </a:bodyPr>
          <a:lstStyle/>
          <a:p>
            <a:endParaRPr/>
          </a:p>
        </p:txBody>
      </p:sp>
      <p:sp>
        <p:nvSpPr>
          <p:cNvPr id="126" name="575395635_960x639.jpg"/>
          <p:cNvSpPr>
            <a:spLocks noGrp="1"/>
          </p:cNvSpPr>
          <p:nvPr>
            <p:ph type="pic" sz="quarter" idx="23"/>
          </p:nvPr>
        </p:nvSpPr>
        <p:spPr>
          <a:xfrm>
            <a:off x="7715250" y="635000"/>
            <a:ext cx="4064000" cy="2705100"/>
          </a:xfrm>
          <a:prstGeom prst="rect">
            <a:avLst/>
          </a:prstGeom>
        </p:spPr>
        <p:txBody>
          <a:bodyPr lIns="91439" tIns="45719" rIns="91439" bIns="45719">
            <a:noAutofit/>
          </a:bodyPr>
          <a:lstStyle/>
          <a:p>
            <a:endParaRPr/>
          </a:p>
        </p:txBody>
      </p:sp>
      <p:sp>
        <p:nvSpPr>
          <p:cNvPr id="12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22245665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755650" y="-1860550"/>
            <a:ext cx="14255750" cy="9515121"/>
          </a:xfrm>
          <a:prstGeom prst="rect">
            <a:avLst/>
          </a:prstGeom>
        </p:spPr>
        <p:txBody>
          <a:bodyPr lIns="91439" tIns="45719" rIns="91439" bIns="45719">
            <a:noAutofit/>
          </a:bodyPr>
          <a:lstStyle/>
          <a:p>
            <a:endParaRPr/>
          </a:p>
        </p:txBody>
      </p:sp>
      <p:sp>
        <p:nvSpPr>
          <p:cNvPr id="13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94234500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24413512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149" name="Rectangle 6"/>
          <p:cNvSpPr/>
          <p:nvPr/>
        </p:nvSpPr>
        <p:spPr>
          <a:xfrm>
            <a:off x="665853" y="1533525"/>
            <a:ext cx="10917064" cy="3790950"/>
          </a:xfrm>
          <a:prstGeom prst="rect">
            <a:avLst/>
          </a:prstGeom>
          <a:solidFill>
            <a:srgbClr val="FFFFFF"/>
          </a:solidFill>
          <a:ln w="25400">
            <a:solidFill>
              <a:srgbClr val="E9E9E9"/>
            </a:solidFill>
            <a:miter/>
          </a:ln>
          <a:effectLst>
            <a:outerShdw blurRad="101600" dist="76200" dir="2700000" rotWithShape="0">
              <a:srgbClr val="D9D9D9">
                <a:alpha val="30000"/>
              </a:srgbClr>
            </a:outerShdw>
          </a:effectLst>
        </p:spPr>
        <p:txBody>
          <a:bodyPr tIns="45720" bIns="45720" anchor="ctr"/>
          <a:lstStyle/>
          <a:p>
            <a:pPr defTabSz="914400">
              <a:defRPr sz="3600">
                <a:latin typeface="Calibri"/>
                <a:ea typeface="Calibri"/>
                <a:cs typeface="Calibri"/>
                <a:sym typeface="Calibri"/>
              </a:defRPr>
            </a:pPr>
            <a:endParaRPr sz="1800"/>
          </a:p>
        </p:txBody>
      </p:sp>
      <p:sp>
        <p:nvSpPr>
          <p:cNvPr id="150" name="Rectangle 8"/>
          <p:cNvSpPr/>
          <p:nvPr/>
        </p:nvSpPr>
        <p:spPr>
          <a:xfrm>
            <a:off x="609084" y="2971798"/>
            <a:ext cx="128017" cy="914401"/>
          </a:xfrm>
          <a:prstGeom prst="rect">
            <a:avLst/>
          </a:prstGeom>
          <a:solidFill>
            <a:srgbClr val="F5A700"/>
          </a:solidFill>
          <a:ln w="12700">
            <a:miter lim="400000"/>
          </a:ln>
        </p:spPr>
        <p:txBody>
          <a:bodyPr tIns="45720" bIns="45720" anchor="ctr"/>
          <a:lstStyle/>
          <a:p>
            <a:pPr defTabSz="914400">
              <a:defRPr sz="3600">
                <a:latin typeface="Calibri"/>
                <a:ea typeface="Calibri"/>
                <a:cs typeface="Calibri"/>
                <a:sym typeface="Calibri"/>
              </a:defRPr>
            </a:pPr>
            <a:endParaRPr sz="1800"/>
          </a:p>
        </p:txBody>
      </p:sp>
      <p:sp>
        <p:nvSpPr>
          <p:cNvPr id="151" name="Texte du titre"/>
          <p:cNvSpPr txBox="1">
            <a:spLocks noGrp="1"/>
          </p:cNvSpPr>
          <p:nvPr>
            <p:ph type="title"/>
          </p:nvPr>
        </p:nvSpPr>
        <p:spPr>
          <a:xfrm>
            <a:off x="1078992" y="1938528"/>
            <a:ext cx="10177273" cy="2990089"/>
          </a:xfrm>
          <a:prstGeom prst="rect">
            <a:avLst/>
          </a:prstGeom>
        </p:spPr>
        <p:txBody>
          <a:bodyPr lIns="91439" tIns="91439" rIns="91439" bIns="91439" anchor="ctr"/>
          <a:lstStyle>
            <a:lvl1pPr defTabSz="914400">
              <a:lnSpc>
                <a:spcPct val="90000"/>
              </a:lnSpc>
              <a:defRPr sz="5400" spc="0">
                <a:solidFill>
                  <a:srgbClr val="000000"/>
                </a:solidFill>
                <a:latin typeface="Neue Haas Grotesk Text Pro"/>
                <a:ea typeface="Neue Haas Grotesk Text Pro"/>
                <a:cs typeface="Neue Haas Grotesk Text Pro"/>
                <a:sym typeface="Neue Haas Grotesk Text Pro"/>
              </a:defRPr>
            </a:lvl1pPr>
          </a:lstStyle>
          <a:p>
            <a:r>
              <a:t>Texte du titre</a:t>
            </a:r>
          </a:p>
        </p:txBody>
      </p:sp>
      <p:sp>
        <p:nvSpPr>
          <p:cNvPr id="152" name="Numéro de diapositive"/>
          <p:cNvSpPr txBox="1">
            <a:spLocks noGrp="1"/>
          </p:cNvSpPr>
          <p:nvPr>
            <p:ph type="sldNum" sz="quarter" idx="2"/>
          </p:nvPr>
        </p:nvSpPr>
        <p:spPr>
          <a:xfrm>
            <a:off x="10896626" y="6354249"/>
            <a:ext cx="457175" cy="369330"/>
          </a:xfrm>
          <a:prstGeom prst="rect">
            <a:avLst/>
          </a:prstGeom>
        </p:spPr>
        <p:txBody>
          <a:bodyPr lIns="91439" tIns="91439" rIns="91439" bIns="91439" anchor="ctr"/>
          <a:lstStyle>
            <a:lvl1pPr algn="r" defTabSz="914400">
              <a:defRPr sz="1200">
                <a:solidFill>
                  <a:srgbClr val="888888"/>
                </a:solidFill>
                <a:latin typeface="Neue Haas Grotesk Text Pro"/>
                <a:ea typeface="Neue Haas Grotesk Text Pro"/>
                <a:cs typeface="Neue Haas Grotesk Text Pro"/>
                <a:sym typeface="Neue Haas Grotesk Text Pro"/>
              </a:defRPr>
            </a:lvl1pPr>
          </a:lstStyle>
          <a:p>
            <a:fld id="{86CB4B4D-7CA3-9044-876B-883B54F8677D}" type="slidenum">
              <a:t>‹N°›</a:t>
            </a:fld>
            <a:endParaRPr/>
          </a:p>
        </p:txBody>
      </p:sp>
    </p:spTree>
    <p:extLst>
      <p:ext uri="{BB962C8B-B14F-4D97-AF65-F5344CB8AC3E}">
        <p14:creationId xmlns:p14="http://schemas.microsoft.com/office/powerpoint/2010/main" val="53817739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FFFFF"/>
        </a:solidFill>
        <a:effectLst/>
      </p:bgPr>
    </p:bg>
    <p:spTree>
      <p:nvGrpSpPr>
        <p:cNvPr id="1" name=""/>
        <p:cNvGrpSpPr/>
        <p:nvPr/>
      </p:nvGrpSpPr>
      <p:grpSpPr>
        <a:xfrm>
          <a:off x="0" y="0"/>
          <a:ext cx="0" cy="0"/>
          <a:chOff x="0" y="0"/>
          <a:chExt cx="0" cy="0"/>
        </a:xfrm>
      </p:grpSpPr>
      <p:sp>
        <p:nvSpPr>
          <p:cNvPr id="159" name="Rectangle 8"/>
          <p:cNvSpPr/>
          <p:nvPr/>
        </p:nvSpPr>
        <p:spPr>
          <a:xfrm>
            <a:off x="558210" y="1162033"/>
            <a:ext cx="3740740" cy="4643345"/>
          </a:xfrm>
          <a:prstGeom prst="rect">
            <a:avLst/>
          </a:prstGeom>
          <a:solidFill>
            <a:srgbClr val="FFFFFF"/>
          </a:solidFill>
          <a:ln w="25400">
            <a:solidFill>
              <a:srgbClr val="E9E9E9"/>
            </a:solidFill>
            <a:miter/>
          </a:ln>
          <a:effectLst>
            <a:outerShdw blurRad="101600" dist="76200" dir="2700000" rotWithShape="0">
              <a:srgbClr val="D9D9D9">
                <a:alpha val="30000"/>
              </a:srgbClr>
            </a:outerShdw>
          </a:effectLst>
        </p:spPr>
        <p:txBody>
          <a:bodyPr tIns="45720" bIns="45720" anchor="ctr"/>
          <a:lstStyle/>
          <a:p>
            <a:pPr defTabSz="914400">
              <a:defRPr sz="3600">
                <a:latin typeface="Calibri"/>
                <a:ea typeface="Calibri"/>
                <a:cs typeface="Calibri"/>
                <a:sym typeface="Calibri"/>
              </a:defRPr>
            </a:pPr>
            <a:endParaRPr sz="1800"/>
          </a:p>
        </p:txBody>
      </p:sp>
      <p:sp>
        <p:nvSpPr>
          <p:cNvPr id="160" name="Rectangle 10"/>
          <p:cNvSpPr/>
          <p:nvPr/>
        </p:nvSpPr>
        <p:spPr>
          <a:xfrm>
            <a:off x="498834" y="1618375"/>
            <a:ext cx="146305" cy="822961"/>
          </a:xfrm>
          <a:prstGeom prst="rect">
            <a:avLst/>
          </a:prstGeom>
          <a:solidFill>
            <a:srgbClr val="F5A700"/>
          </a:solidFill>
          <a:ln w="12700">
            <a:miter lim="400000"/>
          </a:ln>
        </p:spPr>
        <p:txBody>
          <a:bodyPr tIns="45720" bIns="45720" anchor="ctr"/>
          <a:lstStyle/>
          <a:p>
            <a:pPr defTabSz="914400">
              <a:defRPr sz="3600">
                <a:latin typeface="Calibri"/>
                <a:ea typeface="Calibri"/>
                <a:cs typeface="Calibri"/>
                <a:sym typeface="Calibri"/>
              </a:defRPr>
            </a:pPr>
            <a:endParaRPr sz="1800"/>
          </a:p>
        </p:txBody>
      </p:sp>
      <p:sp>
        <p:nvSpPr>
          <p:cNvPr id="161" name="Texte du titre"/>
          <p:cNvSpPr txBox="1">
            <a:spLocks noGrp="1"/>
          </p:cNvSpPr>
          <p:nvPr>
            <p:ph type="title"/>
          </p:nvPr>
        </p:nvSpPr>
        <p:spPr>
          <a:xfrm>
            <a:off x="868680" y="1709928"/>
            <a:ext cx="3099817" cy="1709929"/>
          </a:xfrm>
          <a:prstGeom prst="rect">
            <a:avLst/>
          </a:prstGeom>
        </p:spPr>
        <p:txBody>
          <a:bodyPr lIns="91439" tIns="91439" rIns="91439" bIns="91439"/>
          <a:lstStyle>
            <a:lvl1pPr defTabSz="914400">
              <a:lnSpc>
                <a:spcPct val="100000"/>
              </a:lnSpc>
              <a:defRPr sz="3400" spc="0">
                <a:solidFill>
                  <a:srgbClr val="000000"/>
                </a:solidFill>
                <a:latin typeface="Neue Haas Grotesk Text Pro"/>
                <a:ea typeface="Neue Haas Grotesk Text Pro"/>
                <a:cs typeface="Neue Haas Grotesk Text Pro"/>
                <a:sym typeface="Neue Haas Grotesk Text Pro"/>
              </a:defRPr>
            </a:lvl1pPr>
          </a:lstStyle>
          <a:p>
            <a:r>
              <a:t>Texte du titre</a:t>
            </a:r>
          </a:p>
        </p:txBody>
      </p:sp>
      <p:sp>
        <p:nvSpPr>
          <p:cNvPr id="162" name="Texte niveau 1…"/>
          <p:cNvSpPr txBox="1">
            <a:spLocks noGrp="1"/>
          </p:cNvSpPr>
          <p:nvPr>
            <p:ph type="body" sz="half" idx="1"/>
          </p:nvPr>
        </p:nvSpPr>
        <p:spPr>
          <a:xfrm>
            <a:off x="4965192" y="1709928"/>
            <a:ext cx="6729985" cy="4096513"/>
          </a:xfrm>
          <a:prstGeom prst="rect">
            <a:avLst/>
          </a:prstGeom>
        </p:spPr>
        <p:txBody>
          <a:bodyPr lIns="91439" tIns="91439" rIns="91439" bIns="91439"/>
          <a:lstStyle>
            <a:lvl1pPr marL="228600" indent="-228600" defTabSz="914400">
              <a:lnSpc>
                <a:spcPct val="110000"/>
              </a:lnSpc>
              <a:spcBef>
                <a:spcPts val="1000"/>
              </a:spcBef>
              <a:buSzPct val="100000"/>
              <a:buFont typeface="Arial"/>
              <a:defRPr sz="2800">
                <a:solidFill>
                  <a:srgbClr val="000000"/>
                </a:solidFill>
                <a:latin typeface="Neue Haas Grotesk Text Pro"/>
                <a:ea typeface="Neue Haas Grotesk Text Pro"/>
                <a:cs typeface="Neue Haas Grotesk Text Pro"/>
                <a:sym typeface="Neue Haas Grotesk Text Pro"/>
              </a:defRPr>
            </a:lvl1pPr>
            <a:lvl2pPr marL="495300" indent="-266700" defTabSz="914400">
              <a:lnSpc>
                <a:spcPct val="110000"/>
              </a:lnSpc>
              <a:spcBef>
                <a:spcPts val="1000"/>
              </a:spcBef>
              <a:buSzPct val="100000"/>
              <a:buFont typeface="Arial"/>
              <a:defRPr sz="2800">
                <a:solidFill>
                  <a:srgbClr val="000000"/>
                </a:solidFill>
                <a:latin typeface="Neue Haas Grotesk Text Pro"/>
                <a:ea typeface="Neue Haas Grotesk Text Pro"/>
                <a:cs typeface="Neue Haas Grotesk Text Pro"/>
                <a:sym typeface="Neue Haas Grotesk Text Pro"/>
              </a:defRPr>
            </a:lvl2pPr>
            <a:lvl3pPr marL="777240" indent="-320040" defTabSz="914400">
              <a:lnSpc>
                <a:spcPct val="110000"/>
              </a:lnSpc>
              <a:spcBef>
                <a:spcPts val="1000"/>
              </a:spcBef>
              <a:buSzPct val="100000"/>
              <a:buFont typeface="Arial"/>
              <a:defRPr sz="2800">
                <a:solidFill>
                  <a:srgbClr val="000000"/>
                </a:solidFill>
                <a:latin typeface="Neue Haas Grotesk Text Pro"/>
                <a:ea typeface="Neue Haas Grotesk Text Pro"/>
                <a:cs typeface="Neue Haas Grotesk Text Pro"/>
                <a:sym typeface="Neue Haas Grotesk Text Pro"/>
              </a:defRPr>
            </a:lvl3pPr>
            <a:lvl4pPr marL="1005840" indent="-320040" defTabSz="914400">
              <a:lnSpc>
                <a:spcPct val="110000"/>
              </a:lnSpc>
              <a:spcBef>
                <a:spcPts val="1000"/>
              </a:spcBef>
              <a:buSzPct val="100000"/>
              <a:buFont typeface="Arial"/>
              <a:defRPr sz="2800">
                <a:solidFill>
                  <a:srgbClr val="000000"/>
                </a:solidFill>
                <a:latin typeface="Neue Haas Grotesk Text Pro"/>
                <a:ea typeface="Neue Haas Grotesk Text Pro"/>
                <a:cs typeface="Neue Haas Grotesk Text Pro"/>
                <a:sym typeface="Neue Haas Grotesk Text Pro"/>
              </a:defRPr>
            </a:lvl4pPr>
            <a:lvl5pPr marL="1234440" indent="-320040" defTabSz="914400">
              <a:lnSpc>
                <a:spcPct val="110000"/>
              </a:lnSpc>
              <a:spcBef>
                <a:spcPts val="1000"/>
              </a:spcBef>
              <a:buSzPct val="100000"/>
              <a:buFont typeface="Arial"/>
              <a:defRPr sz="2800">
                <a:solidFill>
                  <a:srgbClr val="000000"/>
                </a:solidFill>
                <a:latin typeface="Neue Haas Grotesk Text Pro"/>
                <a:ea typeface="Neue Haas Grotesk Text Pro"/>
                <a:cs typeface="Neue Haas Grotesk Text Pro"/>
                <a:sym typeface="Neue Haas Grotesk Text Pro"/>
              </a:defRPr>
            </a:lvl5pPr>
          </a:lstStyle>
          <a:p>
            <a:r>
              <a:t>Texte niveau 1</a:t>
            </a:r>
          </a:p>
          <a:p>
            <a:pPr lvl="1"/>
            <a:r>
              <a:t>Texte niveau 2</a:t>
            </a:r>
          </a:p>
          <a:p>
            <a:pPr lvl="2"/>
            <a:r>
              <a:t>Texte niveau 3</a:t>
            </a:r>
          </a:p>
          <a:p>
            <a:pPr lvl="3"/>
            <a:r>
              <a:t>Texte niveau 4</a:t>
            </a:r>
          </a:p>
          <a:p>
            <a:pPr lvl="4"/>
            <a:r>
              <a:t>Texte niveau 5</a:t>
            </a:r>
          </a:p>
        </p:txBody>
      </p:sp>
      <p:sp>
        <p:nvSpPr>
          <p:cNvPr id="163" name="Text Placeholder 3"/>
          <p:cNvSpPr>
            <a:spLocks noGrp="1"/>
          </p:cNvSpPr>
          <p:nvPr>
            <p:ph type="body" sz="quarter" idx="21"/>
          </p:nvPr>
        </p:nvSpPr>
        <p:spPr>
          <a:xfrm>
            <a:off x="868680" y="3429000"/>
            <a:ext cx="3099817" cy="2066545"/>
          </a:xfrm>
          <a:prstGeom prst="rect">
            <a:avLst/>
          </a:prstGeom>
        </p:spPr>
        <p:txBody>
          <a:bodyPr lIns="91439" tIns="91439" rIns="91439" bIns="91439"/>
          <a:lstStyle>
            <a:lvl1pPr marL="0" indent="0" defTabSz="914400">
              <a:lnSpc>
                <a:spcPct val="110000"/>
              </a:lnSpc>
              <a:spcBef>
                <a:spcPts val="1000"/>
              </a:spcBef>
              <a:buSzTx/>
              <a:buNone/>
              <a:defRPr sz="3600">
                <a:solidFill>
                  <a:srgbClr val="000000"/>
                </a:solidFill>
                <a:latin typeface="Neue Haas Grotesk Text Pro"/>
                <a:sym typeface="Neue Haas Grotesk Text Pro"/>
              </a:defRPr>
            </a:lvl1pPr>
          </a:lstStyle>
          <a:p>
            <a:pPr marL="0" indent="0" defTabSz="1828800">
              <a:lnSpc>
                <a:spcPct val="110000"/>
              </a:lnSpc>
              <a:spcBef>
                <a:spcPts val="2000"/>
              </a:spcBef>
              <a:buSzTx/>
              <a:buNone/>
              <a:defRPr sz="3600">
                <a:solidFill>
                  <a:srgbClr val="000000"/>
                </a:solidFill>
                <a:latin typeface="Neue Haas Grotesk Text Pro"/>
                <a:ea typeface="Neue Haas Grotesk Text Pro"/>
                <a:cs typeface="Neue Haas Grotesk Text Pro"/>
                <a:sym typeface="Neue Haas Grotesk Text Pro"/>
              </a:defRPr>
            </a:pPr>
            <a:endParaRPr/>
          </a:p>
        </p:txBody>
      </p:sp>
      <p:sp>
        <p:nvSpPr>
          <p:cNvPr id="164" name="Numéro de diapositive"/>
          <p:cNvSpPr txBox="1">
            <a:spLocks noGrp="1"/>
          </p:cNvSpPr>
          <p:nvPr>
            <p:ph type="sldNum" sz="quarter" idx="2"/>
          </p:nvPr>
        </p:nvSpPr>
        <p:spPr>
          <a:xfrm>
            <a:off x="10896626" y="6354249"/>
            <a:ext cx="457175" cy="369330"/>
          </a:xfrm>
          <a:prstGeom prst="rect">
            <a:avLst/>
          </a:prstGeom>
        </p:spPr>
        <p:txBody>
          <a:bodyPr lIns="91439" tIns="91439" rIns="91439" bIns="91439" anchor="ctr"/>
          <a:lstStyle>
            <a:lvl1pPr algn="r" defTabSz="914400">
              <a:defRPr sz="1200">
                <a:solidFill>
                  <a:srgbClr val="888888"/>
                </a:solidFill>
                <a:latin typeface="Neue Haas Grotesk Text Pro"/>
                <a:ea typeface="Neue Haas Grotesk Text Pro"/>
                <a:cs typeface="Neue Haas Grotesk Text Pro"/>
                <a:sym typeface="Neue Haas Grotesk Text Pro"/>
              </a:defRPr>
            </a:lvl1pPr>
          </a:lstStyle>
          <a:p>
            <a:fld id="{86CB4B4D-7CA3-9044-876B-883B54F8677D}" type="slidenum">
              <a:t>‹N°›</a:t>
            </a:fld>
            <a:endParaRPr/>
          </a:p>
        </p:txBody>
      </p:sp>
    </p:spTree>
    <p:extLst>
      <p:ext uri="{BB962C8B-B14F-4D97-AF65-F5344CB8AC3E}">
        <p14:creationId xmlns:p14="http://schemas.microsoft.com/office/powerpoint/2010/main" val="36238383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10/9/21</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‹N°›</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13538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71" name="Rectangle 7"/>
          <p:cNvSpPr/>
          <p:nvPr/>
        </p:nvSpPr>
        <p:spPr>
          <a:xfrm>
            <a:off x="558209" y="-1"/>
            <a:ext cx="11167448" cy="2018807"/>
          </a:xfrm>
          <a:prstGeom prst="rect">
            <a:avLst/>
          </a:prstGeom>
          <a:solidFill>
            <a:srgbClr val="FFFFFF"/>
          </a:solidFill>
          <a:ln w="12700">
            <a:solidFill>
              <a:srgbClr val="E9E9E9"/>
            </a:solidFill>
            <a:miter/>
          </a:ln>
          <a:effectLst>
            <a:outerShdw blurRad="101600" dist="76200" dir="2700000" rotWithShape="0">
              <a:srgbClr val="D9D9D9">
                <a:alpha val="30000"/>
              </a:srgbClr>
            </a:outerShdw>
          </a:effectLst>
        </p:spPr>
        <p:txBody>
          <a:bodyPr tIns="45720" bIns="45720" anchor="ctr"/>
          <a:lstStyle/>
          <a:p>
            <a:pPr defTabSz="914400">
              <a:defRPr sz="3600">
                <a:latin typeface="Calibri"/>
                <a:ea typeface="Calibri"/>
                <a:cs typeface="Calibri"/>
                <a:sym typeface="Calibri"/>
              </a:defRPr>
            </a:pPr>
            <a:endParaRPr sz="1800"/>
          </a:p>
        </p:txBody>
      </p:sp>
      <p:sp>
        <p:nvSpPr>
          <p:cNvPr id="172" name="Rectangle 9"/>
          <p:cNvSpPr/>
          <p:nvPr/>
        </p:nvSpPr>
        <p:spPr>
          <a:xfrm>
            <a:off x="566928" y="0"/>
            <a:ext cx="11155681" cy="2011679"/>
          </a:xfrm>
          <a:prstGeom prst="rect">
            <a:avLst/>
          </a:prstGeom>
          <a:solidFill>
            <a:srgbClr val="FFFFFF"/>
          </a:solidFill>
          <a:ln w="12700">
            <a:miter lim="400000"/>
          </a:ln>
        </p:spPr>
        <p:txBody>
          <a:bodyPr tIns="45720" bIns="45720" anchor="ctr"/>
          <a:lstStyle/>
          <a:p>
            <a:pPr defTabSz="914400">
              <a:defRPr sz="3600">
                <a:latin typeface="Calibri"/>
                <a:ea typeface="Calibri"/>
                <a:cs typeface="Calibri"/>
                <a:sym typeface="Calibri"/>
              </a:defRPr>
            </a:pPr>
            <a:endParaRPr sz="1800"/>
          </a:p>
        </p:txBody>
      </p:sp>
      <p:sp>
        <p:nvSpPr>
          <p:cNvPr id="173" name="Rectangle 11"/>
          <p:cNvSpPr/>
          <p:nvPr/>
        </p:nvSpPr>
        <p:spPr>
          <a:xfrm>
            <a:off x="498834" y="787352"/>
            <a:ext cx="128017" cy="704089"/>
          </a:xfrm>
          <a:prstGeom prst="rect">
            <a:avLst/>
          </a:prstGeom>
          <a:solidFill>
            <a:srgbClr val="F5A700"/>
          </a:solidFill>
          <a:ln w="12700">
            <a:miter lim="400000"/>
          </a:ln>
        </p:spPr>
        <p:txBody>
          <a:bodyPr tIns="45720" bIns="45720" anchor="ctr"/>
          <a:lstStyle/>
          <a:p>
            <a:pPr defTabSz="914400">
              <a:defRPr sz="3600">
                <a:latin typeface="Calibri"/>
                <a:ea typeface="Calibri"/>
                <a:cs typeface="Calibri"/>
                <a:sym typeface="Calibri"/>
              </a:defRPr>
            </a:pPr>
            <a:endParaRPr sz="1800"/>
          </a:p>
        </p:txBody>
      </p:sp>
      <p:sp>
        <p:nvSpPr>
          <p:cNvPr id="174" name="Texte du titre"/>
          <p:cNvSpPr txBox="1">
            <a:spLocks noGrp="1"/>
          </p:cNvSpPr>
          <p:nvPr>
            <p:ph type="title"/>
          </p:nvPr>
        </p:nvSpPr>
        <p:spPr>
          <a:xfrm>
            <a:off x="1115567" y="548640"/>
            <a:ext cx="10168129" cy="1179576"/>
          </a:xfrm>
          <a:prstGeom prst="rect">
            <a:avLst/>
          </a:prstGeom>
        </p:spPr>
        <p:txBody>
          <a:bodyPr lIns="91439" tIns="91439" rIns="91439" bIns="91439" anchor="ctr"/>
          <a:lstStyle>
            <a:lvl1pPr defTabSz="914400">
              <a:lnSpc>
                <a:spcPct val="90000"/>
              </a:lnSpc>
              <a:defRPr sz="4000" spc="0">
                <a:solidFill>
                  <a:srgbClr val="000000"/>
                </a:solidFill>
                <a:latin typeface="Neue Haas Grotesk Text Pro"/>
                <a:ea typeface="Neue Haas Grotesk Text Pro"/>
                <a:cs typeface="Neue Haas Grotesk Text Pro"/>
                <a:sym typeface="Neue Haas Grotesk Text Pro"/>
              </a:defRPr>
            </a:lvl1pPr>
          </a:lstStyle>
          <a:p>
            <a:r>
              <a:t>Texte du titre</a:t>
            </a:r>
          </a:p>
        </p:txBody>
      </p:sp>
      <p:sp>
        <p:nvSpPr>
          <p:cNvPr id="175" name="Texte niveau 1…"/>
          <p:cNvSpPr txBox="1">
            <a:spLocks noGrp="1"/>
          </p:cNvSpPr>
          <p:nvPr>
            <p:ph type="body" idx="1"/>
          </p:nvPr>
        </p:nvSpPr>
        <p:spPr>
          <a:xfrm>
            <a:off x="1115567" y="2478024"/>
            <a:ext cx="10168129" cy="3694177"/>
          </a:xfrm>
          <a:prstGeom prst="rect">
            <a:avLst/>
          </a:prstGeom>
        </p:spPr>
        <p:txBody>
          <a:bodyPr lIns="91439" tIns="91439" rIns="91439" bIns="91439"/>
          <a:lstStyle>
            <a:lvl1pPr marL="228600" indent="-228600" defTabSz="914400">
              <a:lnSpc>
                <a:spcPct val="110000"/>
              </a:lnSpc>
              <a:spcBef>
                <a:spcPts val="1000"/>
              </a:spcBef>
              <a:buSzPct val="100000"/>
              <a:buFont typeface="Arial"/>
              <a:defRPr>
                <a:solidFill>
                  <a:srgbClr val="000000"/>
                </a:solidFill>
                <a:latin typeface="Neue Haas Grotesk Text Pro"/>
                <a:ea typeface="Neue Haas Grotesk Text Pro"/>
                <a:cs typeface="Neue Haas Grotesk Text Pro"/>
                <a:sym typeface="Neue Haas Grotesk Text Pro"/>
              </a:defRPr>
            </a:lvl1pPr>
            <a:lvl2pPr marL="502920" indent="-274320" defTabSz="914400">
              <a:lnSpc>
                <a:spcPct val="110000"/>
              </a:lnSpc>
              <a:spcBef>
                <a:spcPts val="1000"/>
              </a:spcBef>
              <a:buSzPct val="100000"/>
              <a:buFont typeface="Arial"/>
              <a:defRPr>
                <a:solidFill>
                  <a:srgbClr val="000000"/>
                </a:solidFill>
                <a:latin typeface="Neue Haas Grotesk Text Pro"/>
                <a:ea typeface="Neue Haas Grotesk Text Pro"/>
                <a:cs typeface="Neue Haas Grotesk Text Pro"/>
                <a:sym typeface="Neue Haas Grotesk Text Pro"/>
              </a:defRPr>
            </a:lvl2pPr>
            <a:lvl3pPr marL="762000" defTabSz="914400">
              <a:lnSpc>
                <a:spcPct val="110000"/>
              </a:lnSpc>
              <a:spcBef>
                <a:spcPts val="1000"/>
              </a:spcBef>
              <a:buSzPct val="100000"/>
              <a:buFont typeface="Arial"/>
              <a:defRPr>
                <a:solidFill>
                  <a:srgbClr val="000000"/>
                </a:solidFill>
                <a:latin typeface="Neue Haas Grotesk Text Pro"/>
                <a:ea typeface="Neue Haas Grotesk Text Pro"/>
                <a:cs typeface="Neue Haas Grotesk Text Pro"/>
                <a:sym typeface="Neue Haas Grotesk Text Pro"/>
              </a:defRPr>
            </a:lvl3pPr>
            <a:lvl4pPr marL="1028700" indent="-342900" defTabSz="914400">
              <a:lnSpc>
                <a:spcPct val="110000"/>
              </a:lnSpc>
              <a:spcBef>
                <a:spcPts val="1000"/>
              </a:spcBef>
              <a:buSzPct val="100000"/>
              <a:buFont typeface="Arial"/>
              <a:defRPr>
                <a:solidFill>
                  <a:srgbClr val="000000"/>
                </a:solidFill>
                <a:latin typeface="Neue Haas Grotesk Text Pro"/>
                <a:ea typeface="Neue Haas Grotesk Text Pro"/>
                <a:cs typeface="Neue Haas Grotesk Text Pro"/>
                <a:sym typeface="Neue Haas Grotesk Text Pro"/>
              </a:defRPr>
            </a:lvl4pPr>
            <a:lvl5pPr marL="1257300" indent="-342900" defTabSz="914400">
              <a:lnSpc>
                <a:spcPct val="110000"/>
              </a:lnSpc>
              <a:spcBef>
                <a:spcPts val="1000"/>
              </a:spcBef>
              <a:buSzPct val="100000"/>
              <a:buFont typeface="Arial"/>
              <a:defRPr>
                <a:solidFill>
                  <a:srgbClr val="000000"/>
                </a:solidFill>
                <a:latin typeface="Neue Haas Grotesk Text Pro"/>
                <a:ea typeface="Neue Haas Grotesk Text Pro"/>
                <a:cs typeface="Neue Haas Grotesk Text Pro"/>
                <a:sym typeface="Neue Haas Grotesk Text Pro"/>
              </a:defRPr>
            </a:lvl5pPr>
          </a:lstStyle>
          <a:p>
            <a:r>
              <a:t>Texte niveau 1</a:t>
            </a:r>
          </a:p>
          <a:p>
            <a:pPr lvl="1"/>
            <a:r>
              <a:t>Texte niveau 2</a:t>
            </a:r>
          </a:p>
          <a:p>
            <a:pPr lvl="2"/>
            <a:r>
              <a:t>Texte niveau 3</a:t>
            </a:r>
          </a:p>
          <a:p>
            <a:pPr lvl="3"/>
            <a:r>
              <a:t>Texte niveau 4</a:t>
            </a:r>
          </a:p>
          <a:p>
            <a:pPr lvl="4"/>
            <a:r>
              <a:t>Texte niveau 5</a:t>
            </a:r>
          </a:p>
        </p:txBody>
      </p:sp>
      <p:sp>
        <p:nvSpPr>
          <p:cNvPr id="176" name="Numéro de diapositive"/>
          <p:cNvSpPr txBox="1">
            <a:spLocks noGrp="1"/>
          </p:cNvSpPr>
          <p:nvPr>
            <p:ph type="sldNum" sz="quarter" idx="2"/>
          </p:nvPr>
        </p:nvSpPr>
        <p:spPr>
          <a:xfrm>
            <a:off x="10826522" y="6354249"/>
            <a:ext cx="457175" cy="369330"/>
          </a:xfrm>
          <a:prstGeom prst="rect">
            <a:avLst/>
          </a:prstGeom>
        </p:spPr>
        <p:txBody>
          <a:bodyPr lIns="91439" tIns="91439" rIns="91439" bIns="91439" anchor="ctr"/>
          <a:lstStyle>
            <a:lvl1pPr algn="r" defTabSz="914400">
              <a:defRPr sz="1200">
                <a:solidFill>
                  <a:srgbClr val="888888"/>
                </a:solidFill>
                <a:latin typeface="Neue Haas Grotesk Text Pro"/>
                <a:ea typeface="Neue Haas Grotesk Text Pro"/>
                <a:cs typeface="Neue Haas Grotesk Text Pro"/>
                <a:sym typeface="Neue Haas Grotesk Text Pro"/>
              </a:defRPr>
            </a:lvl1pPr>
          </a:lstStyle>
          <a:p>
            <a:fld id="{86CB4B4D-7CA3-9044-876B-883B54F8677D}" type="slidenum">
              <a:t>‹N°›</a:t>
            </a:fld>
            <a:endParaRPr/>
          </a:p>
        </p:txBody>
      </p:sp>
    </p:spTree>
    <p:extLst>
      <p:ext uri="{BB962C8B-B14F-4D97-AF65-F5344CB8AC3E}">
        <p14:creationId xmlns:p14="http://schemas.microsoft.com/office/powerpoint/2010/main" val="276655650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183" name="Texte du titre"/>
          <p:cNvSpPr txBox="1">
            <a:spLocks noGrp="1"/>
          </p:cNvSpPr>
          <p:nvPr>
            <p:ph type="title"/>
          </p:nvPr>
        </p:nvSpPr>
        <p:spPr>
          <a:xfrm>
            <a:off x="576072" y="1124712"/>
            <a:ext cx="11036808" cy="3172969"/>
          </a:xfrm>
          <a:prstGeom prst="rect">
            <a:avLst/>
          </a:prstGeom>
        </p:spPr>
        <p:txBody>
          <a:bodyPr lIns="91439" tIns="91439" rIns="91439" bIns="91439" anchor="b"/>
          <a:lstStyle>
            <a:lvl1pPr defTabSz="914400">
              <a:lnSpc>
                <a:spcPct val="90000"/>
              </a:lnSpc>
              <a:defRPr sz="8000" spc="0">
                <a:latin typeface="Neue Haas Grotesk Text Pro"/>
                <a:ea typeface="Neue Haas Grotesk Text Pro"/>
                <a:cs typeface="Neue Haas Grotesk Text Pro"/>
                <a:sym typeface="Neue Haas Grotesk Text Pro"/>
              </a:defRPr>
            </a:lvl1pPr>
          </a:lstStyle>
          <a:p>
            <a:r>
              <a:t>Texte du titre</a:t>
            </a:r>
          </a:p>
        </p:txBody>
      </p:sp>
      <p:sp>
        <p:nvSpPr>
          <p:cNvPr id="184" name="Texte niveau 1…"/>
          <p:cNvSpPr txBox="1">
            <a:spLocks noGrp="1"/>
          </p:cNvSpPr>
          <p:nvPr>
            <p:ph type="body" sz="quarter" idx="1"/>
          </p:nvPr>
        </p:nvSpPr>
        <p:spPr>
          <a:xfrm>
            <a:off x="576072" y="4727448"/>
            <a:ext cx="11036808" cy="1481329"/>
          </a:xfrm>
          <a:prstGeom prst="rect">
            <a:avLst/>
          </a:prstGeom>
        </p:spPr>
        <p:txBody>
          <a:bodyPr lIns="91439" tIns="91439" rIns="91439" bIns="91439"/>
          <a:lstStyle>
            <a:lvl1pPr marL="0" indent="0" defTabSz="914400">
              <a:lnSpc>
                <a:spcPct val="110000"/>
              </a:lnSpc>
              <a:spcBef>
                <a:spcPts val="1000"/>
              </a:spcBef>
              <a:buSzTx/>
              <a:buNone/>
              <a:defRPr sz="2800">
                <a:latin typeface="Neue Haas Grotesk Text Pro"/>
                <a:ea typeface="Neue Haas Grotesk Text Pro"/>
                <a:cs typeface="Neue Haas Grotesk Text Pro"/>
                <a:sym typeface="Neue Haas Grotesk Text Pro"/>
              </a:defRPr>
            </a:lvl1pPr>
            <a:lvl2pPr marL="0" indent="228600" defTabSz="914400">
              <a:lnSpc>
                <a:spcPct val="110000"/>
              </a:lnSpc>
              <a:spcBef>
                <a:spcPts val="1000"/>
              </a:spcBef>
              <a:buSzTx/>
              <a:buNone/>
              <a:defRPr sz="2800">
                <a:latin typeface="Neue Haas Grotesk Text Pro"/>
                <a:ea typeface="Neue Haas Grotesk Text Pro"/>
                <a:cs typeface="Neue Haas Grotesk Text Pro"/>
                <a:sym typeface="Neue Haas Grotesk Text Pro"/>
              </a:defRPr>
            </a:lvl2pPr>
            <a:lvl3pPr marL="0" indent="457200" defTabSz="914400">
              <a:lnSpc>
                <a:spcPct val="110000"/>
              </a:lnSpc>
              <a:spcBef>
                <a:spcPts val="1000"/>
              </a:spcBef>
              <a:buSzTx/>
              <a:buNone/>
              <a:defRPr sz="2800">
                <a:latin typeface="Neue Haas Grotesk Text Pro"/>
                <a:ea typeface="Neue Haas Grotesk Text Pro"/>
                <a:cs typeface="Neue Haas Grotesk Text Pro"/>
                <a:sym typeface="Neue Haas Grotesk Text Pro"/>
              </a:defRPr>
            </a:lvl3pPr>
            <a:lvl4pPr marL="0" indent="685800" defTabSz="914400">
              <a:lnSpc>
                <a:spcPct val="110000"/>
              </a:lnSpc>
              <a:spcBef>
                <a:spcPts val="1000"/>
              </a:spcBef>
              <a:buSzTx/>
              <a:buNone/>
              <a:defRPr sz="2800">
                <a:latin typeface="Neue Haas Grotesk Text Pro"/>
                <a:ea typeface="Neue Haas Grotesk Text Pro"/>
                <a:cs typeface="Neue Haas Grotesk Text Pro"/>
                <a:sym typeface="Neue Haas Grotesk Text Pro"/>
              </a:defRPr>
            </a:lvl4pPr>
            <a:lvl5pPr marL="0" indent="914400" defTabSz="914400">
              <a:lnSpc>
                <a:spcPct val="110000"/>
              </a:lnSpc>
              <a:spcBef>
                <a:spcPts val="1000"/>
              </a:spcBef>
              <a:buSzTx/>
              <a:buNone/>
              <a:defRPr sz="2800">
                <a:latin typeface="Neue Haas Grotesk Text Pro"/>
                <a:ea typeface="Neue Haas Grotesk Text Pro"/>
                <a:cs typeface="Neue Haas Grotesk Text Pro"/>
                <a:sym typeface="Neue Haas Grotesk Text Pro"/>
              </a:defRPr>
            </a:lvl5pPr>
          </a:lstStyle>
          <a:p>
            <a:r>
              <a:t>Texte niveau 1</a:t>
            </a:r>
          </a:p>
          <a:p>
            <a:pPr lvl="1"/>
            <a:r>
              <a:t>Texte niveau 2</a:t>
            </a:r>
          </a:p>
          <a:p>
            <a:pPr lvl="2"/>
            <a:r>
              <a:t>Texte niveau 3</a:t>
            </a:r>
          </a:p>
          <a:p>
            <a:pPr lvl="3"/>
            <a:r>
              <a:t>Texte niveau 4</a:t>
            </a:r>
          </a:p>
          <a:p>
            <a:pPr lvl="4"/>
            <a:r>
              <a:t>Texte niveau 5</a:t>
            </a:r>
          </a:p>
        </p:txBody>
      </p:sp>
      <p:sp>
        <p:nvSpPr>
          <p:cNvPr id="185" name="Rectangle 7"/>
          <p:cNvSpPr/>
          <p:nvPr/>
        </p:nvSpPr>
        <p:spPr>
          <a:xfrm rot="5400000">
            <a:off x="857544" y="346791"/>
            <a:ext cx="146305" cy="704089"/>
          </a:xfrm>
          <a:prstGeom prst="rect">
            <a:avLst/>
          </a:prstGeom>
          <a:solidFill>
            <a:srgbClr val="F5A700"/>
          </a:solidFill>
          <a:ln w="12700">
            <a:miter lim="400000"/>
          </a:ln>
        </p:spPr>
        <p:txBody>
          <a:bodyPr tIns="45720" bIns="45720" anchor="ctr"/>
          <a:lstStyle/>
          <a:p>
            <a:pPr defTabSz="914400">
              <a:defRPr sz="3600">
                <a:latin typeface="Calibri"/>
                <a:ea typeface="Calibri"/>
                <a:cs typeface="Calibri"/>
                <a:sym typeface="Calibri"/>
              </a:defRPr>
            </a:pPr>
            <a:endParaRPr sz="1800"/>
          </a:p>
        </p:txBody>
      </p:sp>
      <p:sp>
        <p:nvSpPr>
          <p:cNvPr id="186" name="Rectangle 9"/>
          <p:cNvSpPr/>
          <p:nvPr/>
        </p:nvSpPr>
        <p:spPr>
          <a:xfrm rot="10800000" flipH="1">
            <a:off x="578652" y="4501201"/>
            <a:ext cx="11034697" cy="18289"/>
          </a:xfrm>
          <a:prstGeom prst="rect">
            <a:avLst/>
          </a:prstGeom>
          <a:solidFill>
            <a:srgbClr val="FFFFFF"/>
          </a:solidFill>
          <a:ln w="12700">
            <a:miter lim="400000"/>
          </a:ln>
        </p:spPr>
        <p:txBody>
          <a:bodyPr tIns="45720" bIns="45720" anchor="ctr"/>
          <a:lstStyle/>
          <a:p>
            <a:pPr defTabSz="914400">
              <a:defRPr sz="3600">
                <a:latin typeface="Calibri"/>
                <a:ea typeface="Calibri"/>
                <a:cs typeface="Calibri"/>
                <a:sym typeface="Calibri"/>
              </a:defRPr>
            </a:pPr>
            <a:endParaRPr sz="1800"/>
          </a:p>
        </p:txBody>
      </p:sp>
      <p:sp>
        <p:nvSpPr>
          <p:cNvPr id="187" name="Numéro de diapositive"/>
          <p:cNvSpPr txBox="1">
            <a:spLocks noGrp="1"/>
          </p:cNvSpPr>
          <p:nvPr>
            <p:ph type="sldNum" sz="quarter" idx="2"/>
          </p:nvPr>
        </p:nvSpPr>
        <p:spPr>
          <a:xfrm>
            <a:off x="11155706" y="6354249"/>
            <a:ext cx="457175" cy="369330"/>
          </a:xfrm>
          <a:prstGeom prst="rect">
            <a:avLst/>
          </a:prstGeom>
        </p:spPr>
        <p:txBody>
          <a:bodyPr lIns="91439" tIns="91439" rIns="91439" bIns="91439" anchor="ctr"/>
          <a:lstStyle>
            <a:lvl1pPr algn="r" defTabSz="914400">
              <a:defRPr sz="1200">
                <a:latin typeface="Neue Haas Grotesk Text Pro"/>
                <a:ea typeface="Neue Haas Grotesk Text Pro"/>
                <a:cs typeface="Neue Haas Grotesk Text Pro"/>
                <a:sym typeface="Neue Haas Grotesk Text Pro"/>
              </a:defRPr>
            </a:lvl1pPr>
          </a:lstStyle>
          <a:p>
            <a:fld id="{86CB4B4D-7CA3-9044-876B-883B54F8677D}" type="slidenum">
              <a:t>‹N°›</a:t>
            </a:fld>
            <a:endParaRPr/>
          </a:p>
        </p:txBody>
      </p:sp>
    </p:spTree>
    <p:extLst>
      <p:ext uri="{BB962C8B-B14F-4D97-AF65-F5344CB8AC3E}">
        <p14:creationId xmlns:p14="http://schemas.microsoft.com/office/powerpoint/2010/main" val="5785159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10/9/21</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4001076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10/9/21</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2078355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10/9/21</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377054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10/9/21</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1225103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10/9/21</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4239541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10/9/21</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2249820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‹N°›</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10/9/21</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654530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603250" y="476250"/>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6000750" y="6486708"/>
            <a:ext cx="293350" cy="241092"/>
          </a:xfrm>
          <a:prstGeom prst="rect">
            <a:avLst/>
          </a:prstGeom>
          <a:ln w="12700">
            <a:miter lim="400000"/>
          </a:ln>
        </p:spPr>
        <p:txBody>
          <a:bodyPr wrap="none" lIns="50800" tIns="50800" rIns="50800" bIns="50800" anchor="b">
            <a:spAutoFit/>
          </a:bodyPr>
          <a:lstStyle>
            <a:lvl1pPr defTabSz="292100">
              <a:defRPr sz="900"/>
            </a:lvl1pPr>
          </a:lstStyle>
          <a:p>
            <a:fld id="{86CB4B4D-7CA3-9044-876B-883B54F8677D}" type="slidenum">
              <a:t>‹N°›</a:t>
            </a:fld>
            <a:endParaRPr/>
          </a:p>
        </p:txBody>
      </p:sp>
    </p:spTree>
    <p:extLst>
      <p:ext uri="{BB962C8B-B14F-4D97-AF65-F5344CB8AC3E}">
        <p14:creationId xmlns:p14="http://schemas.microsoft.com/office/powerpoint/2010/main" val="3823165336"/>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Rectangle 28"/>
          <p:cNvSpPr/>
          <p:nvPr/>
        </p:nvSpPr>
        <p:spPr>
          <a:xfrm>
            <a:off x="0" y="0"/>
            <a:ext cx="12192000" cy="6858000"/>
          </a:xfrm>
          <a:prstGeom prst="rect">
            <a:avLst/>
          </a:prstGeom>
          <a:solidFill>
            <a:srgbClr val="000000"/>
          </a:solidFill>
          <a:ln w="12700">
            <a:miter lim="400000"/>
          </a:ln>
        </p:spPr>
        <p:txBody>
          <a:bodyPr tIns="45720" bIns="45720" anchor="ctr"/>
          <a:lstStyle/>
          <a:p>
            <a:pPr>
              <a:defRPr sz="3600">
                <a:latin typeface="Neue Haas Grotesk Text Pro"/>
                <a:ea typeface="Neue Haas Grotesk Text Pro"/>
                <a:cs typeface="Neue Haas Grotesk Text Pro"/>
                <a:sym typeface="Neue Haas Grotesk Text Pro"/>
              </a:defRPr>
            </a:pPr>
            <a:endParaRPr/>
          </a:p>
        </p:txBody>
      </p:sp>
      <p:pic>
        <p:nvPicPr>
          <p:cNvPr id="197" name="Image 3" descr="Image 3"/>
          <p:cNvPicPr>
            <a:picLocks noChangeAspect="1"/>
          </p:cNvPicPr>
          <p:nvPr/>
        </p:nvPicPr>
        <p:blipFill>
          <a:blip r:embed="rId2"/>
          <a:srcRect t="7846" b="14298"/>
          <a:stretch>
            <a:fillRect/>
          </a:stretch>
        </p:blipFill>
        <p:spPr>
          <a:xfrm>
            <a:off x="20" y="10"/>
            <a:ext cx="12191980" cy="6857990"/>
          </a:xfrm>
          <a:prstGeom prst="rect">
            <a:avLst/>
          </a:prstGeom>
          <a:ln w="12700">
            <a:miter lim="400000"/>
          </a:ln>
        </p:spPr>
      </p:pic>
      <p:sp>
        <p:nvSpPr>
          <p:cNvPr id="198" name="Rectangle 30"/>
          <p:cNvSpPr/>
          <p:nvPr/>
        </p:nvSpPr>
        <p:spPr>
          <a:xfrm rot="16200000">
            <a:off x="3799868" y="-1534137"/>
            <a:ext cx="4592271" cy="12192002"/>
          </a:xfrm>
          <a:prstGeom prst="rect">
            <a:avLst/>
          </a:prstGeom>
          <a:gradFill>
            <a:gsLst>
              <a:gs pos="0">
                <a:srgbClr val="000000">
                  <a:alpha val="0"/>
                </a:srgbClr>
              </a:gs>
              <a:gs pos="21000">
                <a:srgbClr val="000000">
                  <a:alpha val="30000"/>
                </a:srgbClr>
              </a:gs>
              <a:gs pos="35000">
                <a:srgbClr val="000000">
                  <a:alpha val="46000"/>
                </a:srgbClr>
              </a:gs>
              <a:gs pos="100000">
                <a:srgbClr val="000000">
                  <a:alpha val="90000"/>
                </a:srgbClr>
              </a:gs>
            </a:gsLst>
            <a:lin ang="10800000"/>
          </a:gradFill>
          <a:ln w="12700">
            <a:miter lim="400000"/>
          </a:ln>
        </p:spPr>
        <p:txBody>
          <a:bodyPr tIns="45720" bIns="45720" anchor="ctr"/>
          <a:lstStyle/>
          <a:p>
            <a:pPr>
              <a:defRPr sz="3600">
                <a:latin typeface="Neue Haas Grotesk Text Pro"/>
                <a:ea typeface="Neue Haas Grotesk Text Pro"/>
                <a:cs typeface="Neue Haas Grotesk Text Pro"/>
                <a:sym typeface="Neue Haas Grotesk Text Pro"/>
              </a:defRPr>
            </a:pPr>
            <a:endParaRPr/>
          </a:p>
        </p:txBody>
      </p:sp>
      <p:sp>
        <p:nvSpPr>
          <p:cNvPr id="199" name="Titre 1"/>
          <p:cNvSpPr txBox="1">
            <a:spLocks noGrp="1"/>
          </p:cNvSpPr>
          <p:nvPr>
            <p:ph type="title"/>
          </p:nvPr>
        </p:nvSpPr>
        <p:spPr>
          <a:xfrm>
            <a:off x="404553" y="3091928"/>
            <a:ext cx="9078563" cy="2387601"/>
          </a:xfrm>
          <a:prstGeom prst="rect">
            <a:avLst/>
          </a:prstGeom>
        </p:spPr>
        <p:txBody>
          <a:bodyPr>
            <a:normAutofit/>
          </a:bodyPr>
          <a:lstStyle>
            <a:lvl1pPr>
              <a:defRPr sz="13200"/>
            </a:lvl1pPr>
          </a:lstStyle>
          <a:p>
            <a:r>
              <a:rPr sz="6600" b="1">
                <a:solidFill>
                  <a:schemeClr val="bg1"/>
                </a:solidFill>
              </a:rPr>
              <a:t>Éphésiens</a:t>
            </a:r>
          </a:p>
        </p:txBody>
      </p:sp>
      <p:sp>
        <p:nvSpPr>
          <p:cNvPr id="200" name="Rectangle: Rounded Corners 32"/>
          <p:cNvSpPr/>
          <p:nvPr/>
        </p:nvSpPr>
        <p:spPr>
          <a:xfrm>
            <a:off x="0" y="5575039"/>
            <a:ext cx="9785898" cy="685801"/>
          </a:xfrm>
          <a:prstGeom prst="roundRect">
            <a:avLst>
              <a:gd name="adj" fmla="val 0"/>
            </a:avLst>
          </a:prstGeom>
          <a:solidFill>
            <a:srgbClr val="F5A700"/>
          </a:solidFill>
          <a:ln w="12700">
            <a:miter lim="400000"/>
          </a:ln>
        </p:spPr>
        <p:txBody>
          <a:bodyPr tIns="45720" bIns="45720" anchor="ctr"/>
          <a:lstStyle/>
          <a:p>
            <a:pPr>
              <a:defRPr sz="3600">
                <a:latin typeface="Neue Haas Grotesk Text Pro"/>
                <a:ea typeface="Neue Haas Grotesk Text Pro"/>
                <a:cs typeface="Neue Haas Grotesk Text Pro"/>
                <a:sym typeface="Neue Haas Grotesk Text Pro"/>
              </a:defRPr>
            </a:pPr>
            <a:endParaRPr/>
          </a:p>
        </p:txBody>
      </p:sp>
      <p:sp>
        <p:nvSpPr>
          <p:cNvPr id="201" name="Sous-titre 2"/>
          <p:cNvSpPr txBox="1">
            <a:spLocks noGrp="1"/>
          </p:cNvSpPr>
          <p:nvPr>
            <p:ph type="body" sz="quarter" idx="1"/>
          </p:nvPr>
        </p:nvSpPr>
        <p:spPr>
          <a:xfrm>
            <a:off x="404553" y="5624945"/>
            <a:ext cx="9078563" cy="592976"/>
          </a:xfrm>
          <a:prstGeom prst="rect">
            <a:avLst/>
          </a:prstGeom>
        </p:spPr>
        <p:txBody>
          <a:bodyPr anchor="ctr">
            <a:normAutofit fontScale="92500"/>
          </a:bodyPr>
          <a:lstStyle/>
          <a:p>
            <a:r>
              <a:t>Le plan de Dieu pour l’homme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70CEDCC-DB63-5545-8B1B-DAE33DBCD0FE}"/>
              </a:ext>
            </a:extLst>
          </p:cNvPr>
          <p:cNvSpPr>
            <a:spLocks noGrp="1"/>
          </p:cNvSpPr>
          <p:nvPr>
            <p:ph type="body" idx="1"/>
          </p:nvPr>
        </p:nvSpPr>
        <p:spPr>
          <a:xfrm>
            <a:off x="0" y="0"/>
            <a:ext cx="12061370" cy="6858000"/>
          </a:xfrm>
        </p:spPr>
        <p:txBody>
          <a:bodyPr>
            <a:normAutofit fontScale="92500" lnSpcReduction="20000"/>
          </a:bodyPr>
          <a:lstStyle/>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endParaRPr lang="fr-FR">
              <a:highlight>
                <a:srgbClr val="000080"/>
              </a:highlight>
            </a:endParaRP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Dieu nous a</a:t>
            </a:r>
            <a:r>
              <a:rPr lang="fr-FR"/>
              <a:t> </a:t>
            </a:r>
            <a:r>
              <a:rPr lang="fr-FR" u="sng">
                <a:solidFill>
                  <a:schemeClr val="accent6">
                    <a:satOff val="15236"/>
                    <a:lumOff val="17673"/>
                  </a:schemeClr>
                </a:solidFill>
                <a:latin typeface="Lato Bold"/>
                <a:ea typeface="Lato Bold"/>
                <a:cs typeface="Lato Bold"/>
                <a:sym typeface="Lato Bold"/>
              </a:rPr>
              <a:t>élus</a:t>
            </a:r>
            <a:r>
              <a:rPr lang="fr-FR"/>
              <a:t> </a:t>
            </a:r>
            <a:r>
              <a:rPr lang="fr-FR">
                <a:highlight>
                  <a:srgbClr val="800080"/>
                </a:highlight>
              </a:rPr>
              <a:t>avant la fondation du monde,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que nous soyons saints et sans défaut devant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dans son amour,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a:t>
            </a:r>
            <a:r>
              <a:rPr lang="fr-FR" u="sng">
                <a:solidFill>
                  <a:schemeClr val="accent6">
                    <a:satOff val="15236"/>
                    <a:lumOff val="17673"/>
                  </a:schemeClr>
                </a:solidFill>
                <a:latin typeface="Lato Bold"/>
                <a:ea typeface="Lato Bold"/>
                <a:cs typeface="Lato Bold"/>
                <a:sym typeface="Lato Bold"/>
              </a:rPr>
              <a:t>prédestinés</a:t>
            </a:r>
            <a:r>
              <a:rPr lang="fr-FR"/>
              <a:t> par Jésus-Christ à être adoptés,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latin typeface="Lato Bold"/>
                <a:ea typeface="Lato Bold"/>
                <a:cs typeface="Lato Bold"/>
                <a:sym typeface="Lato Bold"/>
              </a:rPr>
              <a:t>bienveillant de 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célébrer la gloire de sa grâce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nous a </a:t>
            </a:r>
            <a:r>
              <a:rPr lang="fr-FR"/>
              <a:t>accordée en son bien-aimé.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avons la rédemption par son sang,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le pardon des péchés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la richesse de sa grâce</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que </a:t>
            </a:r>
            <a:r>
              <a:rPr lang="fr-FR">
                <a:solidFill>
                  <a:schemeClr val="accent1">
                    <a:lumOff val="13575"/>
                  </a:schemeClr>
                </a:solidFill>
                <a:latin typeface="Lato Bold"/>
                <a:ea typeface="Lato Bold"/>
                <a:cs typeface="Lato Bold"/>
                <a:sym typeface="Lato Bold"/>
              </a:rPr>
              <a:t>Dieu a répandue abondamment</a:t>
            </a:r>
            <a:r>
              <a:rPr lang="fr-FR"/>
              <a:t> sur nous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en toute sagesse et intelligence.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fait connaître le mystère de </a:t>
            </a:r>
            <a:r>
              <a:rPr lang="fr-FR" u="sng">
                <a:solidFill>
                  <a:schemeClr val="accent6">
                    <a:satOff val="15236"/>
                    <a:lumOff val="17673"/>
                  </a:schemeClr>
                </a:solidFill>
                <a:latin typeface="Lato Bold"/>
                <a:ea typeface="Lato Bold"/>
                <a:cs typeface="Lato Bold"/>
                <a:sym typeface="Lato Bold"/>
              </a:rPr>
              <a:t>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latin typeface="Lato Bold"/>
                <a:ea typeface="Lato Bold"/>
                <a:cs typeface="Lato Bold"/>
                <a:sym typeface="Lato Bold"/>
              </a:rPr>
              <a:t>bienveillant</a:t>
            </a:r>
            <a:r>
              <a:rPr lang="fr-FR" u="sng"/>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s’était proposé</a:t>
            </a:r>
            <a:r>
              <a:rPr lang="fr-FR"/>
              <a:t> 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l’exécuter quand les temps seraient accomplis: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réunir sous un seul chef, le Christ,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tout ce qui est dans les cieux et ce qui est sur la terre.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4">
                    <a:hueOff val="475731"/>
                    <a:satOff val="-4338"/>
                    <a:lumOff val="10182"/>
                  </a:schemeClr>
                </a:solidFill>
              </a:rP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t>
            </a:r>
            <a:r>
              <a:rPr lang="fr-FR">
                <a:solidFill>
                  <a:schemeClr val="accent1">
                    <a:lumOff val="13575"/>
                  </a:schemeClr>
                </a:solidFill>
                <a:latin typeface="Lato Bold"/>
                <a:ea typeface="Lato Bold"/>
                <a:cs typeface="Lato Bold"/>
                <a:sym typeface="Lato Bold"/>
              </a:rPr>
              <a:t>avons aussi été</a:t>
            </a:r>
            <a:r>
              <a:rPr lang="fr-FR"/>
              <a:t> mis à part,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prédestinés</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plan de celui</a:t>
            </a:r>
            <a:r>
              <a:rPr lang="fr-FR" u="sng"/>
              <a:t> </a:t>
            </a:r>
            <a:r>
              <a:rPr lang="fr-FR"/>
              <a:t>qui opère tout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la décision de sa volonté</a:t>
            </a:r>
            <a:r>
              <a:rPr lang="fr-FR"/>
              <a:t>,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afin que nous servions à célébrer sa gloire,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qui d’avance avons espéré en Christ.  </a:t>
            </a:r>
          </a:p>
        </p:txBody>
      </p:sp>
    </p:spTree>
    <p:extLst>
      <p:ext uri="{BB962C8B-B14F-4D97-AF65-F5344CB8AC3E}">
        <p14:creationId xmlns:p14="http://schemas.microsoft.com/office/powerpoint/2010/main" val="253529283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70CEDCC-DB63-5545-8B1B-DAE33DBCD0FE}"/>
              </a:ext>
            </a:extLst>
          </p:cNvPr>
          <p:cNvSpPr>
            <a:spLocks noGrp="1"/>
          </p:cNvSpPr>
          <p:nvPr>
            <p:ph type="body" idx="1"/>
          </p:nvPr>
        </p:nvSpPr>
        <p:spPr>
          <a:xfrm>
            <a:off x="0" y="0"/>
            <a:ext cx="12061370" cy="6858000"/>
          </a:xfrm>
        </p:spPr>
        <p:txBody>
          <a:bodyPr>
            <a:normAutofit fontScale="92500" lnSpcReduction="20000"/>
          </a:bodyPr>
          <a:lstStyle/>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endParaRPr lang="fr-FR">
              <a:highlight>
                <a:srgbClr val="000080"/>
              </a:highlight>
            </a:endParaRP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Dieu nous a</a:t>
            </a:r>
            <a:r>
              <a:rPr lang="fr-FR"/>
              <a:t> </a:t>
            </a:r>
            <a:r>
              <a:rPr lang="fr-FR" u="sng">
                <a:solidFill>
                  <a:schemeClr val="accent6">
                    <a:satOff val="15236"/>
                    <a:lumOff val="17673"/>
                  </a:schemeClr>
                </a:solidFill>
                <a:latin typeface="Lato Bold"/>
                <a:ea typeface="Lato Bold"/>
                <a:cs typeface="Lato Bold"/>
                <a:sym typeface="Lato Bold"/>
              </a:rPr>
              <a:t>élus</a:t>
            </a:r>
            <a:r>
              <a:rPr lang="fr-FR"/>
              <a:t> avant la fondation du monde</a:t>
            </a:r>
            <a:r>
              <a:rPr lang="fr-FR">
                <a:highlight>
                  <a:srgbClr val="800080"/>
                </a:highlight>
              </a:rP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que nous soyons saints et sans défaut devant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dans son amour,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a:t>
            </a:r>
            <a:r>
              <a:rPr lang="fr-FR" u="sng">
                <a:solidFill>
                  <a:schemeClr val="accent6">
                    <a:satOff val="15236"/>
                    <a:lumOff val="17673"/>
                  </a:schemeClr>
                </a:solidFill>
                <a:latin typeface="Lato Bold"/>
                <a:ea typeface="Lato Bold"/>
                <a:cs typeface="Lato Bold"/>
                <a:sym typeface="Lato Bold"/>
              </a:rPr>
              <a:t>prédestinés</a:t>
            </a:r>
            <a:r>
              <a:rPr lang="fr-FR"/>
              <a:t> </a:t>
            </a:r>
            <a:r>
              <a:rPr lang="fr-FR">
                <a:highlight>
                  <a:srgbClr val="800080"/>
                </a:highlight>
              </a:rPr>
              <a:t>par Jésus-Christ </a:t>
            </a:r>
            <a:r>
              <a:rPr lang="fr-FR"/>
              <a:t>à être adoptés,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latin typeface="Lato Bold"/>
                <a:ea typeface="Lato Bold"/>
                <a:cs typeface="Lato Bold"/>
                <a:sym typeface="Lato Bold"/>
              </a:rPr>
              <a:t>bienveillant de 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célébrer la gloire de sa grâce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nous a </a:t>
            </a:r>
            <a:r>
              <a:rPr lang="fr-FR"/>
              <a:t>accordée en son bien-aimé.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avons la rédemption par son sang,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le pardon des péchés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la richesse de sa grâce</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que </a:t>
            </a:r>
            <a:r>
              <a:rPr lang="fr-FR">
                <a:solidFill>
                  <a:schemeClr val="accent1">
                    <a:lumOff val="13575"/>
                  </a:schemeClr>
                </a:solidFill>
                <a:latin typeface="Lato Bold"/>
                <a:ea typeface="Lato Bold"/>
                <a:cs typeface="Lato Bold"/>
                <a:sym typeface="Lato Bold"/>
              </a:rPr>
              <a:t>Dieu a répandue abondamment</a:t>
            </a:r>
            <a:r>
              <a:rPr lang="fr-FR"/>
              <a:t> sur nous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en toute sagesse et intelligence.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fait connaître le mystère de </a:t>
            </a:r>
            <a:r>
              <a:rPr lang="fr-FR" u="sng">
                <a:solidFill>
                  <a:schemeClr val="accent6">
                    <a:satOff val="15236"/>
                    <a:lumOff val="17673"/>
                  </a:schemeClr>
                </a:solidFill>
                <a:latin typeface="Lato Bold"/>
                <a:ea typeface="Lato Bold"/>
                <a:cs typeface="Lato Bold"/>
                <a:sym typeface="Lato Bold"/>
              </a:rPr>
              <a:t>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latin typeface="Lato Bold"/>
                <a:ea typeface="Lato Bold"/>
                <a:cs typeface="Lato Bold"/>
                <a:sym typeface="Lato Bold"/>
              </a:rPr>
              <a:t>bienveillant</a:t>
            </a:r>
            <a:r>
              <a:rPr lang="fr-FR" u="sng"/>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s’était proposé</a:t>
            </a:r>
            <a:r>
              <a:rPr lang="fr-FR"/>
              <a:t> 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l’exécuter quand les temps seraient accomplis: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réunir sous un seul chef, le Christ,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tout ce qui est dans les cieux et ce qui est sur la terre.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4">
                    <a:hueOff val="475731"/>
                    <a:satOff val="-4338"/>
                    <a:lumOff val="10182"/>
                  </a:schemeClr>
                </a:solidFill>
              </a:rP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t>
            </a:r>
            <a:r>
              <a:rPr lang="fr-FR">
                <a:solidFill>
                  <a:schemeClr val="accent1">
                    <a:lumOff val="13575"/>
                  </a:schemeClr>
                </a:solidFill>
                <a:latin typeface="Lato Bold"/>
                <a:ea typeface="Lato Bold"/>
                <a:cs typeface="Lato Bold"/>
                <a:sym typeface="Lato Bold"/>
              </a:rPr>
              <a:t>avons aussi été</a:t>
            </a:r>
            <a:r>
              <a:rPr lang="fr-FR"/>
              <a:t> mis à part,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prédestinés</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plan de celui</a:t>
            </a:r>
            <a:r>
              <a:rPr lang="fr-FR" u="sng"/>
              <a:t> </a:t>
            </a:r>
            <a:r>
              <a:rPr lang="fr-FR"/>
              <a:t>qui opère tout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la décision de sa volonté</a:t>
            </a:r>
            <a:r>
              <a:rPr lang="fr-FR"/>
              <a:t>,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afin que nous servions à célébrer sa gloire,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qui d’avance avons espéré en Christ.  </a:t>
            </a:r>
          </a:p>
        </p:txBody>
      </p:sp>
    </p:spTree>
    <p:extLst>
      <p:ext uri="{BB962C8B-B14F-4D97-AF65-F5344CB8AC3E}">
        <p14:creationId xmlns:p14="http://schemas.microsoft.com/office/powerpoint/2010/main" val="84566756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70CEDCC-DB63-5545-8B1B-DAE33DBCD0FE}"/>
              </a:ext>
            </a:extLst>
          </p:cNvPr>
          <p:cNvSpPr>
            <a:spLocks noGrp="1"/>
          </p:cNvSpPr>
          <p:nvPr>
            <p:ph type="body" idx="1"/>
          </p:nvPr>
        </p:nvSpPr>
        <p:spPr>
          <a:xfrm>
            <a:off x="0" y="0"/>
            <a:ext cx="12061370" cy="6858000"/>
          </a:xfrm>
        </p:spPr>
        <p:txBody>
          <a:bodyPr>
            <a:normAutofit fontScale="92500" lnSpcReduction="20000"/>
          </a:bodyPr>
          <a:lstStyle/>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endParaRPr lang="fr-FR">
              <a:highlight>
                <a:srgbClr val="000080"/>
              </a:highlight>
            </a:endParaRP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Dieu nous a</a:t>
            </a:r>
            <a:r>
              <a:rPr lang="fr-FR"/>
              <a:t> </a:t>
            </a:r>
            <a:r>
              <a:rPr lang="fr-FR" u="sng">
                <a:solidFill>
                  <a:schemeClr val="accent6">
                    <a:satOff val="15236"/>
                    <a:lumOff val="17673"/>
                  </a:schemeClr>
                </a:solidFill>
                <a:latin typeface="Lato Bold"/>
                <a:ea typeface="Lato Bold"/>
                <a:cs typeface="Lato Bold"/>
                <a:sym typeface="Lato Bold"/>
              </a:rPr>
              <a:t>élus</a:t>
            </a:r>
            <a:r>
              <a:rPr lang="fr-FR"/>
              <a:t> avant la fondation du monde</a:t>
            </a:r>
            <a:r>
              <a:rPr lang="fr-FR">
                <a:highlight>
                  <a:srgbClr val="800080"/>
                </a:highlight>
              </a:rP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que nous soyons saints et sans défaut devant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highlight>
                  <a:srgbClr val="FF00FF"/>
                </a:highlight>
              </a:rPr>
              <a:t>dans son amour</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a:t>
            </a:r>
            <a:r>
              <a:rPr lang="fr-FR" u="sng">
                <a:solidFill>
                  <a:schemeClr val="accent6">
                    <a:satOff val="15236"/>
                    <a:lumOff val="17673"/>
                  </a:schemeClr>
                </a:solidFill>
                <a:latin typeface="Lato Bold"/>
                <a:ea typeface="Lato Bold"/>
                <a:cs typeface="Lato Bold"/>
                <a:sym typeface="Lato Bold"/>
              </a:rPr>
              <a:t>prédestinés</a:t>
            </a:r>
            <a:r>
              <a:rPr lang="fr-FR"/>
              <a:t> par Jésus-Christ à être adoptés,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latin typeface="Lato Bold"/>
                <a:ea typeface="Lato Bold"/>
                <a:cs typeface="Lato Bold"/>
                <a:sym typeface="Lato Bold"/>
              </a:rPr>
              <a:t>bienveillant de 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célébrer la gloire de sa grâce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nous a </a:t>
            </a:r>
            <a:r>
              <a:rPr lang="fr-FR"/>
              <a:t>accordée en son bien-aimé.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avons la rédemption par son sang,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le pardon des péchés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la richesse de sa grâce</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que </a:t>
            </a:r>
            <a:r>
              <a:rPr lang="fr-FR">
                <a:solidFill>
                  <a:schemeClr val="accent1">
                    <a:lumOff val="13575"/>
                  </a:schemeClr>
                </a:solidFill>
                <a:latin typeface="Lato Bold"/>
                <a:ea typeface="Lato Bold"/>
                <a:cs typeface="Lato Bold"/>
                <a:sym typeface="Lato Bold"/>
              </a:rPr>
              <a:t>Dieu a répandue abondamment</a:t>
            </a:r>
            <a:r>
              <a:rPr lang="fr-FR"/>
              <a:t> sur nous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en toute sagesse et intelligence.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fait connaître le mystère de </a:t>
            </a:r>
            <a:r>
              <a:rPr lang="fr-FR" u="sng">
                <a:solidFill>
                  <a:schemeClr val="accent6">
                    <a:satOff val="15236"/>
                    <a:lumOff val="17673"/>
                  </a:schemeClr>
                </a:solidFill>
                <a:latin typeface="Lato Bold"/>
                <a:ea typeface="Lato Bold"/>
                <a:cs typeface="Lato Bold"/>
                <a:sym typeface="Lato Bold"/>
              </a:rPr>
              <a:t>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latin typeface="Lato Bold"/>
                <a:ea typeface="Lato Bold"/>
                <a:cs typeface="Lato Bold"/>
                <a:sym typeface="Lato Bold"/>
              </a:rPr>
              <a:t>bienveillant</a:t>
            </a:r>
            <a:r>
              <a:rPr lang="fr-FR" u="sng"/>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s’était proposé</a:t>
            </a:r>
            <a:r>
              <a:rPr lang="fr-FR"/>
              <a:t> 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l’exécuter quand les temps seraient accomplis: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réunir sous un seul chef, le Christ,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tout ce qui est dans les cieux et ce qui est sur la terre.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4">
                    <a:hueOff val="475731"/>
                    <a:satOff val="-4338"/>
                    <a:lumOff val="10182"/>
                  </a:schemeClr>
                </a:solidFill>
              </a:rP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t>
            </a:r>
            <a:r>
              <a:rPr lang="fr-FR">
                <a:solidFill>
                  <a:schemeClr val="accent1">
                    <a:lumOff val="13575"/>
                  </a:schemeClr>
                </a:solidFill>
                <a:latin typeface="Lato Bold"/>
                <a:ea typeface="Lato Bold"/>
                <a:cs typeface="Lato Bold"/>
                <a:sym typeface="Lato Bold"/>
              </a:rPr>
              <a:t>avons aussi été</a:t>
            </a:r>
            <a:r>
              <a:rPr lang="fr-FR"/>
              <a:t> mis à part,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prédestinés</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plan de celui</a:t>
            </a:r>
            <a:r>
              <a:rPr lang="fr-FR" u="sng"/>
              <a:t> </a:t>
            </a:r>
            <a:r>
              <a:rPr lang="fr-FR"/>
              <a:t>qui opère tout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la décision de sa volonté</a:t>
            </a:r>
            <a:r>
              <a:rPr lang="fr-FR"/>
              <a:t>,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afin que nous servions à célébrer sa gloire,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qui d’avance avons espéré en Christ.  </a:t>
            </a:r>
          </a:p>
        </p:txBody>
      </p:sp>
    </p:spTree>
    <p:extLst>
      <p:ext uri="{BB962C8B-B14F-4D97-AF65-F5344CB8AC3E}">
        <p14:creationId xmlns:p14="http://schemas.microsoft.com/office/powerpoint/2010/main" val="378049704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70CEDCC-DB63-5545-8B1B-DAE33DBCD0FE}"/>
              </a:ext>
            </a:extLst>
          </p:cNvPr>
          <p:cNvSpPr>
            <a:spLocks noGrp="1"/>
          </p:cNvSpPr>
          <p:nvPr>
            <p:ph type="body" idx="1"/>
          </p:nvPr>
        </p:nvSpPr>
        <p:spPr>
          <a:xfrm>
            <a:off x="0" y="0"/>
            <a:ext cx="12061370" cy="6858000"/>
          </a:xfrm>
        </p:spPr>
        <p:txBody>
          <a:bodyPr>
            <a:normAutofit fontScale="92500" lnSpcReduction="20000"/>
          </a:bodyPr>
          <a:lstStyle/>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endParaRPr lang="fr-FR">
              <a:highlight>
                <a:srgbClr val="000080"/>
              </a:highlight>
            </a:endParaRP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Dieu nous a</a:t>
            </a:r>
            <a:r>
              <a:rPr lang="fr-FR"/>
              <a:t> </a:t>
            </a:r>
            <a:r>
              <a:rPr lang="fr-FR" u="sng">
                <a:solidFill>
                  <a:schemeClr val="accent6">
                    <a:satOff val="15236"/>
                    <a:lumOff val="17673"/>
                  </a:schemeClr>
                </a:solidFill>
                <a:latin typeface="Lato Bold"/>
                <a:ea typeface="Lato Bold"/>
                <a:cs typeface="Lato Bold"/>
                <a:sym typeface="Lato Bold"/>
              </a:rPr>
              <a:t>élus</a:t>
            </a:r>
            <a:r>
              <a:rPr lang="fr-FR"/>
              <a:t> avant la fondation du monde</a:t>
            </a:r>
            <a:r>
              <a:rPr lang="fr-FR">
                <a:highlight>
                  <a:srgbClr val="800080"/>
                </a:highlight>
              </a:rP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que nous soyons saints et sans défaut devant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highlight>
                  <a:srgbClr val="FF00FF"/>
                </a:highlight>
              </a:rPr>
              <a:t>dans son amour</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a:t>
            </a:r>
            <a:r>
              <a:rPr lang="fr-FR" u="sng">
                <a:solidFill>
                  <a:schemeClr val="accent6">
                    <a:satOff val="15236"/>
                    <a:lumOff val="17673"/>
                  </a:schemeClr>
                </a:solidFill>
                <a:latin typeface="Lato Bold"/>
                <a:ea typeface="Lato Bold"/>
                <a:cs typeface="Lato Bold"/>
                <a:sym typeface="Lato Bold"/>
              </a:rPr>
              <a:t>prédestinés</a:t>
            </a:r>
            <a:r>
              <a:rPr lang="fr-FR"/>
              <a:t> par Jésus-Christ à être adoptés,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highlight>
                  <a:srgbClr val="800080"/>
                </a:highlight>
                <a:latin typeface="Lato Bold"/>
                <a:ea typeface="Lato Bold"/>
                <a:cs typeface="Lato Bold"/>
                <a:sym typeface="Lato Bold"/>
              </a:rPr>
              <a:t>bienveillant</a:t>
            </a:r>
            <a:r>
              <a:rPr lang="fr-FR" u="sng">
                <a:solidFill>
                  <a:schemeClr val="accent6">
                    <a:satOff val="15236"/>
                    <a:lumOff val="17673"/>
                  </a:schemeClr>
                </a:solidFill>
                <a:latin typeface="Lato Bold"/>
                <a:ea typeface="Lato Bold"/>
                <a:cs typeface="Lato Bold"/>
                <a:sym typeface="Lato Bold"/>
              </a:rPr>
              <a:t> de 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célébrer la gloire de sa grâce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nous a </a:t>
            </a:r>
            <a:r>
              <a:rPr lang="fr-FR"/>
              <a:t>accordée en son bien-aimé.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avons la rédemption par son sang,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le pardon des péchés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la richesse de sa grâce</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que </a:t>
            </a:r>
            <a:r>
              <a:rPr lang="fr-FR">
                <a:solidFill>
                  <a:schemeClr val="accent1">
                    <a:lumOff val="13575"/>
                  </a:schemeClr>
                </a:solidFill>
                <a:latin typeface="Lato Bold"/>
                <a:ea typeface="Lato Bold"/>
                <a:cs typeface="Lato Bold"/>
                <a:sym typeface="Lato Bold"/>
              </a:rPr>
              <a:t>Dieu a répandue abondamment</a:t>
            </a:r>
            <a:r>
              <a:rPr lang="fr-FR"/>
              <a:t> sur nous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en toute sagesse et intelligence.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fait connaître le mystère de </a:t>
            </a:r>
            <a:r>
              <a:rPr lang="fr-FR" u="sng">
                <a:solidFill>
                  <a:schemeClr val="accent6">
                    <a:satOff val="15236"/>
                    <a:lumOff val="17673"/>
                  </a:schemeClr>
                </a:solidFill>
                <a:latin typeface="Lato Bold"/>
                <a:ea typeface="Lato Bold"/>
                <a:cs typeface="Lato Bold"/>
                <a:sym typeface="Lato Bold"/>
              </a:rPr>
              <a:t>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latin typeface="Lato Bold"/>
                <a:ea typeface="Lato Bold"/>
                <a:cs typeface="Lato Bold"/>
                <a:sym typeface="Lato Bold"/>
              </a:rPr>
              <a:t>bienveillant</a:t>
            </a:r>
            <a:r>
              <a:rPr lang="fr-FR" u="sng"/>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s’était proposé</a:t>
            </a:r>
            <a:r>
              <a:rPr lang="fr-FR"/>
              <a:t> 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l’exécuter quand les temps seraient accomplis: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réunir sous un seul chef, le Christ,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tout ce qui est dans les cieux et ce qui est sur la terre.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4">
                    <a:hueOff val="475731"/>
                    <a:satOff val="-4338"/>
                    <a:lumOff val="10182"/>
                  </a:schemeClr>
                </a:solidFill>
              </a:rP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t>
            </a:r>
            <a:r>
              <a:rPr lang="fr-FR">
                <a:solidFill>
                  <a:schemeClr val="accent1">
                    <a:lumOff val="13575"/>
                  </a:schemeClr>
                </a:solidFill>
                <a:latin typeface="Lato Bold"/>
                <a:ea typeface="Lato Bold"/>
                <a:cs typeface="Lato Bold"/>
                <a:sym typeface="Lato Bold"/>
              </a:rPr>
              <a:t>avons aussi été</a:t>
            </a:r>
            <a:r>
              <a:rPr lang="fr-FR"/>
              <a:t> mis à part,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prédestinés</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plan de celui</a:t>
            </a:r>
            <a:r>
              <a:rPr lang="fr-FR" u="sng"/>
              <a:t> </a:t>
            </a:r>
            <a:r>
              <a:rPr lang="fr-FR"/>
              <a:t>qui opère tout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la décision de sa volonté</a:t>
            </a:r>
            <a:r>
              <a:rPr lang="fr-FR"/>
              <a:t>,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afin que nous servions à célébrer sa gloire,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qui d’avance avons espéré en Christ.  </a:t>
            </a:r>
          </a:p>
        </p:txBody>
      </p:sp>
    </p:spTree>
    <p:extLst>
      <p:ext uri="{BB962C8B-B14F-4D97-AF65-F5344CB8AC3E}">
        <p14:creationId xmlns:p14="http://schemas.microsoft.com/office/powerpoint/2010/main" val="329848265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70CEDCC-DB63-5545-8B1B-DAE33DBCD0FE}"/>
              </a:ext>
            </a:extLst>
          </p:cNvPr>
          <p:cNvSpPr>
            <a:spLocks noGrp="1"/>
          </p:cNvSpPr>
          <p:nvPr>
            <p:ph type="body" idx="1"/>
          </p:nvPr>
        </p:nvSpPr>
        <p:spPr>
          <a:xfrm>
            <a:off x="0" y="0"/>
            <a:ext cx="12061370" cy="6858000"/>
          </a:xfrm>
        </p:spPr>
        <p:txBody>
          <a:bodyPr>
            <a:normAutofit fontScale="92500" lnSpcReduction="20000"/>
          </a:bodyPr>
          <a:lstStyle/>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endParaRPr lang="fr-FR">
              <a:highlight>
                <a:srgbClr val="000080"/>
              </a:highlight>
            </a:endParaRP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Dieu nous a</a:t>
            </a:r>
            <a:r>
              <a:rPr lang="fr-FR"/>
              <a:t> </a:t>
            </a:r>
            <a:r>
              <a:rPr lang="fr-FR" u="sng">
                <a:solidFill>
                  <a:schemeClr val="accent6">
                    <a:satOff val="15236"/>
                    <a:lumOff val="17673"/>
                  </a:schemeClr>
                </a:solidFill>
                <a:latin typeface="Lato Bold"/>
                <a:ea typeface="Lato Bold"/>
                <a:cs typeface="Lato Bold"/>
                <a:sym typeface="Lato Bold"/>
              </a:rPr>
              <a:t>élus</a:t>
            </a:r>
            <a:r>
              <a:rPr lang="fr-FR"/>
              <a:t> avant la fondation du monde</a:t>
            </a:r>
            <a:r>
              <a:rPr lang="fr-FR">
                <a:highlight>
                  <a:srgbClr val="800080"/>
                </a:highlight>
              </a:rP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que nous soyons saints et sans défaut devant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highlight>
                  <a:srgbClr val="FF00FF"/>
                </a:highlight>
              </a:rPr>
              <a:t>dans son amour</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a:t>
            </a:r>
            <a:r>
              <a:rPr lang="fr-FR" u="sng">
                <a:solidFill>
                  <a:schemeClr val="accent6">
                    <a:satOff val="15236"/>
                    <a:lumOff val="17673"/>
                  </a:schemeClr>
                </a:solidFill>
                <a:latin typeface="Lato Bold"/>
                <a:ea typeface="Lato Bold"/>
                <a:cs typeface="Lato Bold"/>
                <a:sym typeface="Lato Bold"/>
              </a:rPr>
              <a:t>prédestinés</a:t>
            </a:r>
            <a:r>
              <a:rPr lang="fr-FR"/>
              <a:t> par Jésus-Christ à être adoptés,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highlight>
                  <a:srgbClr val="800080"/>
                </a:highlight>
                <a:latin typeface="Lato Bold"/>
                <a:ea typeface="Lato Bold"/>
                <a:cs typeface="Lato Bold"/>
                <a:sym typeface="Lato Bold"/>
              </a:rPr>
              <a:t>bienveillant</a:t>
            </a:r>
            <a:r>
              <a:rPr lang="fr-FR" u="sng">
                <a:solidFill>
                  <a:schemeClr val="accent6">
                    <a:satOff val="15236"/>
                    <a:lumOff val="17673"/>
                  </a:schemeClr>
                </a:solidFill>
                <a:latin typeface="Lato Bold"/>
                <a:ea typeface="Lato Bold"/>
                <a:cs typeface="Lato Bold"/>
                <a:sym typeface="Lato Bold"/>
              </a:rPr>
              <a:t> de 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célébrer la gloire de sa grâce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nous a </a:t>
            </a:r>
            <a:r>
              <a:rPr lang="fr-FR"/>
              <a:t>accordée en son bien-aimé.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avons la rédemption par son sang,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le pardon des péchés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la richesse de sa grâce</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que </a:t>
            </a:r>
            <a:r>
              <a:rPr lang="fr-FR">
                <a:solidFill>
                  <a:schemeClr val="accent1">
                    <a:lumOff val="13575"/>
                  </a:schemeClr>
                </a:solidFill>
                <a:latin typeface="Lato Bold"/>
                <a:ea typeface="Lato Bold"/>
                <a:cs typeface="Lato Bold"/>
                <a:sym typeface="Lato Bold"/>
              </a:rPr>
              <a:t>Dieu a répandue abondamment</a:t>
            </a:r>
            <a:r>
              <a:rPr lang="fr-FR"/>
              <a:t> sur nous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en toute sagesse et intelligence.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fait connaître le mystère de </a:t>
            </a:r>
            <a:r>
              <a:rPr lang="fr-FR" u="sng">
                <a:solidFill>
                  <a:schemeClr val="accent6">
                    <a:satOff val="15236"/>
                    <a:lumOff val="17673"/>
                  </a:schemeClr>
                </a:solidFill>
                <a:latin typeface="Lato Bold"/>
                <a:ea typeface="Lato Bold"/>
                <a:cs typeface="Lato Bold"/>
                <a:sym typeface="Lato Bold"/>
              </a:rPr>
              <a:t>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highlight>
                  <a:srgbClr val="800080"/>
                </a:highlight>
                <a:latin typeface="Lato Bold"/>
                <a:ea typeface="Lato Bold"/>
                <a:cs typeface="Lato Bold"/>
                <a:sym typeface="Lato Bold"/>
              </a:rPr>
              <a:t>bienveillant</a:t>
            </a:r>
            <a:r>
              <a:rPr lang="fr-FR" u="sng"/>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s’était proposé</a:t>
            </a:r>
            <a:r>
              <a:rPr lang="fr-FR"/>
              <a:t> 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l’exécuter quand les temps seraient accomplis: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réunir sous un seul chef, le Christ,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tout ce qui est dans les cieux et ce qui est sur la terre.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4">
                    <a:hueOff val="475731"/>
                    <a:satOff val="-4338"/>
                    <a:lumOff val="10182"/>
                  </a:schemeClr>
                </a:solidFill>
              </a:rP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t>
            </a:r>
            <a:r>
              <a:rPr lang="fr-FR">
                <a:solidFill>
                  <a:schemeClr val="accent1">
                    <a:lumOff val="13575"/>
                  </a:schemeClr>
                </a:solidFill>
                <a:latin typeface="Lato Bold"/>
                <a:ea typeface="Lato Bold"/>
                <a:cs typeface="Lato Bold"/>
                <a:sym typeface="Lato Bold"/>
              </a:rPr>
              <a:t>avons aussi été</a:t>
            </a:r>
            <a:r>
              <a:rPr lang="fr-FR"/>
              <a:t> mis à part,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prédestinés</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plan de celui</a:t>
            </a:r>
            <a:r>
              <a:rPr lang="fr-FR" u="sng"/>
              <a:t> </a:t>
            </a:r>
            <a:r>
              <a:rPr lang="fr-FR"/>
              <a:t>qui opère tout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la décision de sa volonté</a:t>
            </a:r>
            <a:r>
              <a:rPr lang="fr-FR"/>
              <a:t>,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afin que nous servions à célébrer sa gloire,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qui d’avance avons espéré en Christ.  </a:t>
            </a:r>
          </a:p>
        </p:txBody>
      </p:sp>
    </p:spTree>
    <p:extLst>
      <p:ext uri="{BB962C8B-B14F-4D97-AF65-F5344CB8AC3E}">
        <p14:creationId xmlns:p14="http://schemas.microsoft.com/office/powerpoint/2010/main" val="376655518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70CEDCC-DB63-5545-8B1B-DAE33DBCD0FE}"/>
              </a:ext>
            </a:extLst>
          </p:cNvPr>
          <p:cNvSpPr>
            <a:spLocks noGrp="1"/>
          </p:cNvSpPr>
          <p:nvPr>
            <p:ph type="body" idx="1"/>
          </p:nvPr>
        </p:nvSpPr>
        <p:spPr>
          <a:xfrm>
            <a:off x="0" y="0"/>
            <a:ext cx="12061370" cy="6858000"/>
          </a:xfrm>
        </p:spPr>
        <p:txBody>
          <a:bodyPr>
            <a:normAutofit fontScale="92500" lnSpcReduction="20000"/>
          </a:bodyPr>
          <a:lstStyle/>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endParaRPr lang="fr-FR">
              <a:highlight>
                <a:srgbClr val="000080"/>
              </a:highlight>
            </a:endParaRP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Dieu nous a</a:t>
            </a:r>
            <a:r>
              <a:rPr lang="fr-FR"/>
              <a:t> </a:t>
            </a:r>
            <a:r>
              <a:rPr lang="fr-FR" u="sng">
                <a:solidFill>
                  <a:schemeClr val="accent6">
                    <a:satOff val="15236"/>
                    <a:lumOff val="17673"/>
                  </a:schemeClr>
                </a:solidFill>
                <a:latin typeface="Lato Bold"/>
                <a:ea typeface="Lato Bold"/>
                <a:cs typeface="Lato Bold"/>
                <a:sym typeface="Lato Bold"/>
              </a:rPr>
              <a:t>élus</a:t>
            </a:r>
            <a:r>
              <a:rPr lang="fr-FR"/>
              <a:t> avant la fondation du monde,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que nous soyons saints et sans défaut devant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dans son amour,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a:t>
            </a:r>
            <a:r>
              <a:rPr lang="fr-FR" u="sng">
                <a:solidFill>
                  <a:schemeClr val="accent6">
                    <a:satOff val="15236"/>
                    <a:lumOff val="17673"/>
                  </a:schemeClr>
                </a:solidFill>
                <a:latin typeface="Lato Bold"/>
                <a:ea typeface="Lato Bold"/>
                <a:cs typeface="Lato Bold"/>
                <a:sym typeface="Lato Bold"/>
              </a:rPr>
              <a:t>prédestinés</a:t>
            </a:r>
            <a:r>
              <a:rPr lang="fr-FR"/>
              <a:t> par Jésus-Christ à être adoptés,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latin typeface="Lato Bold"/>
                <a:ea typeface="Lato Bold"/>
                <a:cs typeface="Lato Bold"/>
                <a:sym typeface="Lato Bold"/>
              </a:rPr>
              <a:t>bienveillant de 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célébrer la gloire de sa grâce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nous a </a:t>
            </a:r>
            <a:r>
              <a:rPr lang="fr-FR"/>
              <a:t>accordée en son bien-aimé.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avons la rédemption par son sang,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le pardon des péchés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la richesse de sa grâce</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que </a:t>
            </a:r>
            <a:r>
              <a:rPr lang="fr-FR">
                <a:solidFill>
                  <a:schemeClr val="accent1">
                    <a:lumOff val="13575"/>
                  </a:schemeClr>
                </a:solidFill>
                <a:latin typeface="Lato Bold"/>
                <a:ea typeface="Lato Bold"/>
                <a:cs typeface="Lato Bold"/>
                <a:sym typeface="Lato Bold"/>
              </a:rPr>
              <a:t>Dieu a répandue abondamment</a:t>
            </a:r>
            <a:r>
              <a:rPr lang="fr-FR"/>
              <a:t> sur nous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en toute sagesse et intelligence.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fait connaître le mystère de </a:t>
            </a:r>
            <a:r>
              <a:rPr lang="fr-FR" u="sng">
                <a:solidFill>
                  <a:schemeClr val="accent6">
                    <a:satOff val="15236"/>
                    <a:lumOff val="17673"/>
                  </a:schemeClr>
                </a:solidFill>
                <a:latin typeface="Lato Bold"/>
                <a:ea typeface="Lato Bold"/>
                <a:cs typeface="Lato Bold"/>
                <a:sym typeface="Lato Bold"/>
              </a:rPr>
              <a:t>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latin typeface="Lato Bold"/>
                <a:ea typeface="Lato Bold"/>
                <a:cs typeface="Lato Bold"/>
                <a:sym typeface="Lato Bold"/>
              </a:rPr>
              <a:t>bienveillant</a:t>
            </a:r>
            <a:r>
              <a:rPr lang="fr-FR" u="sng"/>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s’était proposé</a:t>
            </a:r>
            <a:r>
              <a:rPr lang="fr-FR"/>
              <a:t> 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l’exécuter quand les temps seraient accomplis: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réunir sous un seul chef, le Christ,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rgbClr val="002060"/>
                </a:solidFill>
                <a:highlight>
                  <a:srgbClr val="FFFF00"/>
                </a:highlight>
              </a:rPr>
              <a:t>tout</a:t>
            </a:r>
            <a:r>
              <a:rPr lang="fr-FR"/>
              <a:t> ce qui est dans les cieux et ce qui est sur la terre.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4">
                    <a:hueOff val="475731"/>
                    <a:satOff val="-4338"/>
                    <a:lumOff val="10182"/>
                  </a:schemeClr>
                </a:solidFill>
              </a:rP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t>
            </a:r>
            <a:r>
              <a:rPr lang="fr-FR">
                <a:solidFill>
                  <a:schemeClr val="accent1">
                    <a:lumOff val="13575"/>
                  </a:schemeClr>
                </a:solidFill>
                <a:latin typeface="Lato Bold"/>
                <a:ea typeface="Lato Bold"/>
                <a:cs typeface="Lato Bold"/>
                <a:sym typeface="Lato Bold"/>
              </a:rPr>
              <a:t>avons aussi été</a:t>
            </a:r>
            <a:r>
              <a:rPr lang="fr-FR"/>
              <a:t> mis à part,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prédestinés</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plan de celui</a:t>
            </a:r>
            <a:r>
              <a:rPr lang="fr-FR" u="sng"/>
              <a:t> </a:t>
            </a:r>
            <a:r>
              <a:rPr lang="fr-FR"/>
              <a:t>qui opère </a:t>
            </a:r>
            <a:r>
              <a:rPr lang="fr-FR">
                <a:solidFill>
                  <a:srgbClr val="002060"/>
                </a:solidFill>
                <a:highlight>
                  <a:srgbClr val="FFFF00"/>
                </a:highlight>
              </a:rPr>
              <a:t>tout</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la décision de sa volonté</a:t>
            </a:r>
            <a:r>
              <a:rPr lang="fr-FR"/>
              <a:t>,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afin que nous servions à célébrer sa gloire,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qui d’avance avons espéré en Christ.  </a:t>
            </a:r>
          </a:p>
        </p:txBody>
      </p:sp>
    </p:spTree>
    <p:extLst>
      <p:ext uri="{BB962C8B-B14F-4D97-AF65-F5344CB8AC3E}">
        <p14:creationId xmlns:p14="http://schemas.microsoft.com/office/powerpoint/2010/main" val="189335435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70CEDCC-DB63-5545-8B1B-DAE33DBCD0FE}"/>
              </a:ext>
            </a:extLst>
          </p:cNvPr>
          <p:cNvSpPr>
            <a:spLocks noGrp="1"/>
          </p:cNvSpPr>
          <p:nvPr>
            <p:ph type="body" idx="1"/>
          </p:nvPr>
        </p:nvSpPr>
        <p:spPr>
          <a:xfrm>
            <a:off x="0" y="0"/>
            <a:ext cx="12061370" cy="6858000"/>
          </a:xfrm>
        </p:spPr>
        <p:txBody>
          <a:bodyPr>
            <a:normAutofit fontScale="92500" lnSpcReduction="20000"/>
          </a:bodyPr>
          <a:lstStyle/>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endParaRPr lang="fr-FR">
              <a:highlight>
                <a:srgbClr val="000080"/>
              </a:highlight>
            </a:endParaRP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Dieu nous a</a:t>
            </a:r>
            <a:r>
              <a:rPr lang="fr-FR"/>
              <a:t> </a:t>
            </a:r>
            <a:r>
              <a:rPr lang="fr-FR" u="sng">
                <a:solidFill>
                  <a:schemeClr val="accent6">
                    <a:satOff val="15236"/>
                    <a:lumOff val="17673"/>
                  </a:schemeClr>
                </a:solidFill>
                <a:latin typeface="Lato Bold"/>
                <a:ea typeface="Lato Bold"/>
                <a:cs typeface="Lato Bold"/>
                <a:sym typeface="Lato Bold"/>
              </a:rPr>
              <a:t>élus</a:t>
            </a:r>
            <a:r>
              <a:rPr lang="fr-FR"/>
              <a:t> avant la fondation du monde</a:t>
            </a:r>
            <a:r>
              <a:rPr lang="fr-FR">
                <a:highlight>
                  <a:srgbClr val="800080"/>
                </a:highlight>
              </a:rP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que nous soyons saints et sans défaut devant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dans son amour,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a:t>
            </a:r>
            <a:r>
              <a:rPr lang="fr-FR" u="sng">
                <a:solidFill>
                  <a:schemeClr val="accent6">
                    <a:satOff val="15236"/>
                    <a:lumOff val="17673"/>
                  </a:schemeClr>
                </a:solidFill>
                <a:latin typeface="Lato Bold"/>
                <a:ea typeface="Lato Bold"/>
                <a:cs typeface="Lato Bold"/>
                <a:sym typeface="Lato Bold"/>
              </a:rPr>
              <a:t>prédestinés</a:t>
            </a:r>
            <a:r>
              <a:rPr lang="fr-FR"/>
              <a:t> par Jésus-Christ à être adoptés,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highlight>
                  <a:srgbClr val="800080"/>
                </a:highlight>
                <a:latin typeface="Lato Bold"/>
                <a:ea typeface="Lato Bold"/>
                <a:cs typeface="Lato Bold"/>
                <a:sym typeface="Lato Bold"/>
              </a:rPr>
              <a:t>bienveillant</a:t>
            </a:r>
            <a:r>
              <a:rPr lang="fr-FR" u="sng">
                <a:solidFill>
                  <a:schemeClr val="accent6">
                    <a:satOff val="15236"/>
                    <a:lumOff val="17673"/>
                  </a:schemeClr>
                </a:solidFill>
                <a:latin typeface="Lato Bold"/>
                <a:ea typeface="Lato Bold"/>
                <a:cs typeface="Lato Bold"/>
                <a:sym typeface="Lato Bold"/>
              </a:rPr>
              <a:t> de 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célébrer la gloire de sa grâce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nous a </a:t>
            </a:r>
            <a:r>
              <a:rPr lang="fr-FR"/>
              <a:t>accordée en son bien-aimé.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avons la rédemption par son sang,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le pardon des péchés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la richesse de sa grâce</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que </a:t>
            </a:r>
            <a:r>
              <a:rPr lang="fr-FR">
                <a:solidFill>
                  <a:schemeClr val="accent1">
                    <a:lumOff val="13575"/>
                  </a:schemeClr>
                </a:solidFill>
                <a:latin typeface="Lato Bold"/>
                <a:ea typeface="Lato Bold"/>
                <a:cs typeface="Lato Bold"/>
                <a:sym typeface="Lato Bold"/>
              </a:rPr>
              <a:t>Dieu a répandue abondamment</a:t>
            </a:r>
            <a:r>
              <a:rPr lang="fr-FR"/>
              <a:t> sur nous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en toute sagesse et intelligence.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fait connaître le </a:t>
            </a:r>
            <a:r>
              <a:rPr lang="fr-FR">
                <a:solidFill>
                  <a:srgbClr val="002060"/>
                </a:solidFill>
                <a:highlight>
                  <a:srgbClr val="FFFF00"/>
                </a:highlight>
              </a:rPr>
              <a:t>mystère</a:t>
            </a:r>
            <a:r>
              <a:rPr lang="fr-FR"/>
              <a:t> de </a:t>
            </a:r>
            <a:r>
              <a:rPr lang="fr-FR" u="sng">
                <a:solidFill>
                  <a:schemeClr val="accent6">
                    <a:satOff val="15236"/>
                    <a:lumOff val="17673"/>
                  </a:schemeClr>
                </a:solidFill>
                <a:latin typeface="Lato Bold"/>
                <a:ea typeface="Lato Bold"/>
                <a:cs typeface="Lato Bold"/>
                <a:sym typeface="Lato Bold"/>
              </a:rPr>
              <a:t>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latin typeface="Lato Bold"/>
                <a:ea typeface="Lato Bold"/>
                <a:cs typeface="Lato Bold"/>
                <a:sym typeface="Lato Bold"/>
              </a:rPr>
              <a:t>bienveillant</a:t>
            </a:r>
            <a:r>
              <a:rPr lang="fr-FR" u="sng"/>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s’était proposé</a:t>
            </a:r>
            <a:r>
              <a:rPr lang="fr-FR"/>
              <a:t> 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l’exécuter quand les temps seraient accomplis: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réunir sous un seul chef, le Christ,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tout ce qui est dans les cieux et ce qui est sur la terre.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4">
                    <a:hueOff val="475731"/>
                    <a:satOff val="-4338"/>
                    <a:lumOff val="10182"/>
                  </a:schemeClr>
                </a:solidFill>
              </a:rP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t>
            </a:r>
            <a:r>
              <a:rPr lang="fr-FR">
                <a:solidFill>
                  <a:schemeClr val="accent1">
                    <a:lumOff val="13575"/>
                  </a:schemeClr>
                </a:solidFill>
                <a:latin typeface="Lato Bold"/>
                <a:ea typeface="Lato Bold"/>
                <a:cs typeface="Lato Bold"/>
                <a:sym typeface="Lato Bold"/>
              </a:rPr>
              <a:t>avons aussi été</a:t>
            </a:r>
            <a:r>
              <a:rPr lang="fr-FR"/>
              <a:t> mis à part,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prédestinés</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plan de celui</a:t>
            </a:r>
            <a:r>
              <a:rPr lang="fr-FR" u="sng"/>
              <a:t> </a:t>
            </a:r>
            <a:r>
              <a:rPr lang="fr-FR"/>
              <a:t>qui opère tout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la décision de sa volonté</a:t>
            </a:r>
            <a:r>
              <a:rPr lang="fr-FR"/>
              <a:t>,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afin que nous servions à célébrer sa gloire,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qui d’avance avons espéré en Christ.  </a:t>
            </a:r>
          </a:p>
        </p:txBody>
      </p:sp>
    </p:spTree>
    <p:extLst>
      <p:ext uri="{BB962C8B-B14F-4D97-AF65-F5344CB8AC3E}">
        <p14:creationId xmlns:p14="http://schemas.microsoft.com/office/powerpoint/2010/main" val="59490571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70CEDCC-DB63-5545-8B1B-DAE33DBCD0FE}"/>
              </a:ext>
            </a:extLst>
          </p:cNvPr>
          <p:cNvSpPr>
            <a:spLocks noGrp="1"/>
          </p:cNvSpPr>
          <p:nvPr>
            <p:ph type="body" idx="1"/>
          </p:nvPr>
        </p:nvSpPr>
        <p:spPr>
          <a:xfrm>
            <a:off x="0" y="0"/>
            <a:ext cx="12061370" cy="6858000"/>
          </a:xfrm>
        </p:spPr>
        <p:txBody>
          <a:bodyPr>
            <a:normAutofit fontScale="92500" lnSpcReduction="20000"/>
          </a:bodyPr>
          <a:lstStyle/>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endParaRPr lang="fr-FR">
              <a:highlight>
                <a:srgbClr val="000080"/>
              </a:highlight>
            </a:endParaRP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Dieu nous a</a:t>
            </a:r>
            <a:r>
              <a:rPr lang="fr-FR"/>
              <a:t> </a:t>
            </a:r>
            <a:r>
              <a:rPr lang="fr-FR" u="sng">
                <a:solidFill>
                  <a:schemeClr val="accent6">
                    <a:satOff val="15236"/>
                    <a:lumOff val="17673"/>
                  </a:schemeClr>
                </a:solidFill>
                <a:latin typeface="Lato Bold"/>
                <a:ea typeface="Lato Bold"/>
                <a:cs typeface="Lato Bold"/>
                <a:sym typeface="Lato Bold"/>
              </a:rPr>
              <a:t>élus</a:t>
            </a:r>
            <a:r>
              <a:rPr lang="fr-FR"/>
              <a:t> avant la fondation du monde</a:t>
            </a:r>
            <a:r>
              <a:rPr lang="fr-FR">
                <a:highlight>
                  <a:srgbClr val="800080"/>
                </a:highlight>
              </a:rP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que nous soyons saints et sans défaut devant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dans son amour,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a:t>
            </a:r>
            <a:r>
              <a:rPr lang="fr-FR" u="sng">
                <a:solidFill>
                  <a:schemeClr val="accent6">
                    <a:satOff val="15236"/>
                    <a:lumOff val="17673"/>
                  </a:schemeClr>
                </a:solidFill>
                <a:latin typeface="Lato Bold"/>
                <a:ea typeface="Lato Bold"/>
                <a:cs typeface="Lato Bold"/>
                <a:sym typeface="Lato Bold"/>
              </a:rPr>
              <a:t>prédestinés</a:t>
            </a:r>
            <a:r>
              <a:rPr lang="fr-FR"/>
              <a:t> par Jésus-Christ à être adoptés,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highlight>
                  <a:srgbClr val="800080"/>
                </a:highlight>
                <a:latin typeface="Lato Bold"/>
                <a:ea typeface="Lato Bold"/>
                <a:cs typeface="Lato Bold"/>
                <a:sym typeface="Lato Bold"/>
              </a:rPr>
              <a:t>bienveillant</a:t>
            </a:r>
            <a:r>
              <a:rPr lang="fr-FR" u="sng">
                <a:solidFill>
                  <a:schemeClr val="accent6">
                    <a:satOff val="15236"/>
                    <a:lumOff val="17673"/>
                  </a:schemeClr>
                </a:solidFill>
                <a:latin typeface="Lato Bold"/>
                <a:ea typeface="Lato Bold"/>
                <a:cs typeface="Lato Bold"/>
                <a:sym typeface="Lato Bold"/>
              </a:rPr>
              <a:t> de 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a:t>
            </a:r>
            <a:r>
              <a:rPr lang="fr-FR">
                <a:solidFill>
                  <a:srgbClr val="002060"/>
                </a:solidFill>
                <a:highlight>
                  <a:srgbClr val="FFFF00"/>
                </a:highlight>
              </a:rPr>
              <a:t>célébrer la gloire de sa grâce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nous a </a:t>
            </a:r>
            <a:r>
              <a:rPr lang="fr-FR"/>
              <a:t>accordée en son bien-aimé.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avons la rédemption par son sang,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le pardon des péchés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la richesse de sa grâce</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que </a:t>
            </a:r>
            <a:r>
              <a:rPr lang="fr-FR">
                <a:solidFill>
                  <a:schemeClr val="accent1">
                    <a:lumOff val="13575"/>
                  </a:schemeClr>
                </a:solidFill>
                <a:latin typeface="Lato Bold"/>
                <a:ea typeface="Lato Bold"/>
                <a:cs typeface="Lato Bold"/>
                <a:sym typeface="Lato Bold"/>
              </a:rPr>
              <a:t>Dieu a répandue abondamment</a:t>
            </a:r>
            <a:r>
              <a:rPr lang="fr-FR"/>
              <a:t> sur nous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en toute sagesse et intelligence.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fait connaître le </a:t>
            </a:r>
            <a:r>
              <a:rPr lang="fr-FR">
                <a:solidFill>
                  <a:schemeClr val="tx1"/>
                </a:solidFill>
              </a:rPr>
              <a:t>mystère</a:t>
            </a:r>
            <a:r>
              <a:rPr lang="fr-FR"/>
              <a:t> de </a:t>
            </a:r>
            <a:r>
              <a:rPr lang="fr-FR" u="sng">
                <a:solidFill>
                  <a:schemeClr val="accent6">
                    <a:satOff val="15236"/>
                    <a:lumOff val="17673"/>
                  </a:schemeClr>
                </a:solidFill>
                <a:latin typeface="Lato Bold"/>
                <a:ea typeface="Lato Bold"/>
                <a:cs typeface="Lato Bold"/>
                <a:sym typeface="Lato Bold"/>
              </a:rPr>
              <a:t>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latin typeface="Lato Bold"/>
                <a:ea typeface="Lato Bold"/>
                <a:cs typeface="Lato Bold"/>
                <a:sym typeface="Lato Bold"/>
              </a:rPr>
              <a:t>bienveillant</a:t>
            </a:r>
            <a:r>
              <a:rPr lang="fr-FR" u="sng"/>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s’était proposé</a:t>
            </a:r>
            <a:r>
              <a:rPr lang="fr-FR"/>
              <a:t> 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l’exécuter quand les temps seraient accomplis: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réunir sous un seul chef, le Christ,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tout ce qui est dans les cieux et ce qui est sur la terre.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4">
                    <a:hueOff val="475731"/>
                    <a:satOff val="-4338"/>
                    <a:lumOff val="10182"/>
                  </a:schemeClr>
                </a:solidFill>
              </a:rP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t>
            </a:r>
            <a:r>
              <a:rPr lang="fr-FR">
                <a:solidFill>
                  <a:schemeClr val="accent1">
                    <a:lumOff val="13575"/>
                  </a:schemeClr>
                </a:solidFill>
                <a:latin typeface="Lato Bold"/>
                <a:ea typeface="Lato Bold"/>
                <a:cs typeface="Lato Bold"/>
                <a:sym typeface="Lato Bold"/>
              </a:rPr>
              <a:t>avons aussi été</a:t>
            </a:r>
            <a:r>
              <a:rPr lang="fr-FR"/>
              <a:t> mis à part,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prédestinés</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plan de celui</a:t>
            </a:r>
            <a:r>
              <a:rPr lang="fr-FR" u="sng"/>
              <a:t> </a:t>
            </a:r>
            <a:r>
              <a:rPr lang="fr-FR"/>
              <a:t>qui opère tout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la décision de sa volonté</a:t>
            </a:r>
            <a:r>
              <a:rPr lang="fr-FR"/>
              <a:t>,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afin que nous servions à </a:t>
            </a:r>
            <a:r>
              <a:rPr lang="fr-FR">
                <a:solidFill>
                  <a:srgbClr val="002060"/>
                </a:solidFill>
                <a:highlight>
                  <a:srgbClr val="FFFF00"/>
                </a:highlight>
              </a:rPr>
              <a:t>célébrer sa gloire</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qui d’avance avons espéré en Christ.  </a:t>
            </a:r>
          </a:p>
        </p:txBody>
      </p:sp>
    </p:spTree>
    <p:extLst>
      <p:ext uri="{BB962C8B-B14F-4D97-AF65-F5344CB8AC3E}">
        <p14:creationId xmlns:p14="http://schemas.microsoft.com/office/powerpoint/2010/main" val="15231649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70CEDCC-DB63-5545-8B1B-DAE33DBCD0FE}"/>
              </a:ext>
            </a:extLst>
          </p:cNvPr>
          <p:cNvSpPr>
            <a:spLocks noGrp="1"/>
          </p:cNvSpPr>
          <p:nvPr>
            <p:ph type="body" idx="1"/>
          </p:nvPr>
        </p:nvSpPr>
        <p:spPr>
          <a:xfrm>
            <a:off x="0" y="0"/>
            <a:ext cx="12061370" cy="6858000"/>
          </a:xfrm>
        </p:spPr>
        <p:txBody>
          <a:bodyPr>
            <a:normAutofit fontScale="92500" lnSpcReduction="20000"/>
          </a:bodyPr>
          <a:lstStyle/>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endParaRPr lang="fr-FR">
              <a:highlight>
                <a:srgbClr val="000080"/>
              </a:highlight>
            </a:endParaRP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Dieu nous a</a:t>
            </a:r>
            <a:r>
              <a:rPr lang="fr-FR"/>
              <a:t> </a:t>
            </a:r>
            <a:r>
              <a:rPr lang="fr-FR" u="sng">
                <a:solidFill>
                  <a:schemeClr val="accent6">
                    <a:satOff val="15236"/>
                    <a:lumOff val="17673"/>
                  </a:schemeClr>
                </a:solidFill>
                <a:latin typeface="Lato Bold"/>
                <a:ea typeface="Lato Bold"/>
                <a:cs typeface="Lato Bold"/>
                <a:sym typeface="Lato Bold"/>
              </a:rPr>
              <a:t>élus</a:t>
            </a:r>
            <a:r>
              <a:rPr lang="fr-FR"/>
              <a:t> avant la fondation du monde</a:t>
            </a:r>
            <a:r>
              <a:rPr lang="fr-FR">
                <a:highlight>
                  <a:srgbClr val="800080"/>
                </a:highlight>
              </a:rP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que nous soyons saints et sans défaut devant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dans son amour,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a:t>
            </a:r>
            <a:r>
              <a:rPr lang="fr-FR" u="sng">
                <a:solidFill>
                  <a:schemeClr val="accent6">
                    <a:satOff val="15236"/>
                    <a:lumOff val="17673"/>
                  </a:schemeClr>
                </a:solidFill>
                <a:latin typeface="Lato Bold"/>
                <a:ea typeface="Lato Bold"/>
                <a:cs typeface="Lato Bold"/>
                <a:sym typeface="Lato Bold"/>
              </a:rPr>
              <a:t>prédestinés</a:t>
            </a:r>
            <a:r>
              <a:rPr lang="fr-FR"/>
              <a:t> par Jésus-Christ à être adoptés,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highlight>
                  <a:srgbClr val="800080"/>
                </a:highlight>
                <a:latin typeface="Lato Bold"/>
                <a:ea typeface="Lato Bold"/>
                <a:cs typeface="Lato Bold"/>
                <a:sym typeface="Lato Bold"/>
              </a:rPr>
              <a:t>bienveillant</a:t>
            </a:r>
            <a:r>
              <a:rPr lang="fr-FR" u="sng">
                <a:solidFill>
                  <a:schemeClr val="accent6">
                    <a:satOff val="15236"/>
                    <a:lumOff val="17673"/>
                  </a:schemeClr>
                </a:solidFill>
                <a:latin typeface="Lato Bold"/>
                <a:ea typeface="Lato Bold"/>
                <a:cs typeface="Lato Bold"/>
                <a:sym typeface="Lato Bold"/>
              </a:rPr>
              <a:t> de 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a:t>
            </a:r>
            <a:r>
              <a:rPr lang="fr-FR">
                <a:solidFill>
                  <a:srgbClr val="002060"/>
                </a:solidFill>
                <a:highlight>
                  <a:srgbClr val="FFFF00"/>
                </a:highlight>
              </a:rPr>
              <a:t>célébrer la gloire de sa grâce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nous a </a:t>
            </a:r>
            <a:r>
              <a:rPr lang="fr-FR"/>
              <a:t>accordée en son bien-aimé.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avons la rédemption par son sang,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le pardon des péchés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la richesse de sa grâce</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que </a:t>
            </a:r>
            <a:r>
              <a:rPr lang="fr-FR">
                <a:solidFill>
                  <a:schemeClr val="accent1">
                    <a:lumOff val="13575"/>
                  </a:schemeClr>
                </a:solidFill>
                <a:latin typeface="Lato Bold"/>
                <a:ea typeface="Lato Bold"/>
                <a:cs typeface="Lato Bold"/>
                <a:sym typeface="Lato Bold"/>
              </a:rPr>
              <a:t>Dieu a répandue abondamment</a:t>
            </a:r>
            <a:r>
              <a:rPr lang="fr-FR"/>
              <a:t> sur nous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en toute sagesse et intelligence.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fait connaître le </a:t>
            </a:r>
            <a:r>
              <a:rPr lang="fr-FR">
                <a:solidFill>
                  <a:schemeClr val="tx1"/>
                </a:solidFill>
              </a:rPr>
              <a:t>mystère</a:t>
            </a:r>
            <a:r>
              <a:rPr lang="fr-FR"/>
              <a:t> de </a:t>
            </a:r>
            <a:r>
              <a:rPr lang="fr-FR" u="sng">
                <a:solidFill>
                  <a:schemeClr val="accent6">
                    <a:satOff val="15236"/>
                    <a:lumOff val="17673"/>
                  </a:schemeClr>
                </a:solidFill>
                <a:latin typeface="Lato Bold"/>
                <a:ea typeface="Lato Bold"/>
                <a:cs typeface="Lato Bold"/>
                <a:sym typeface="Lato Bold"/>
              </a:rPr>
              <a:t>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latin typeface="Lato Bold"/>
                <a:ea typeface="Lato Bold"/>
                <a:cs typeface="Lato Bold"/>
                <a:sym typeface="Lato Bold"/>
              </a:rPr>
              <a:t>bienveillant</a:t>
            </a:r>
            <a:r>
              <a:rPr lang="fr-FR" u="sng"/>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s’était proposé</a:t>
            </a:r>
            <a:r>
              <a:rPr lang="fr-FR"/>
              <a:t> 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l’exécuter quand les temps seraient accomplis: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réunir sous un seul chef, le Christ,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tout ce qui est dans les cieux et ce qui est sur la terre.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4">
                    <a:hueOff val="475731"/>
                    <a:satOff val="-4338"/>
                    <a:lumOff val="10182"/>
                  </a:schemeClr>
                </a:solidFill>
              </a:rP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t>
            </a:r>
            <a:r>
              <a:rPr lang="fr-FR">
                <a:solidFill>
                  <a:schemeClr val="accent1">
                    <a:lumOff val="13575"/>
                  </a:schemeClr>
                </a:solidFill>
                <a:latin typeface="Lato Bold"/>
                <a:ea typeface="Lato Bold"/>
                <a:cs typeface="Lato Bold"/>
                <a:sym typeface="Lato Bold"/>
              </a:rPr>
              <a:t>avons aussi été</a:t>
            </a:r>
            <a:r>
              <a:rPr lang="fr-FR"/>
              <a:t> mis à part,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prédestinés</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plan de celui</a:t>
            </a:r>
            <a:r>
              <a:rPr lang="fr-FR" u="sng"/>
              <a:t> </a:t>
            </a:r>
            <a:r>
              <a:rPr lang="fr-FR"/>
              <a:t>qui opère tout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la décision de sa volonté</a:t>
            </a:r>
            <a:r>
              <a:rPr lang="fr-FR"/>
              <a:t>,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afin que nous servions à </a:t>
            </a:r>
            <a:r>
              <a:rPr lang="fr-FR">
                <a:solidFill>
                  <a:srgbClr val="002060"/>
                </a:solidFill>
                <a:highlight>
                  <a:srgbClr val="FFFF00"/>
                </a:highlight>
              </a:rPr>
              <a:t>célébrer sa gloire</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qui d’avance avons espéré en Christ.  </a:t>
            </a:r>
          </a:p>
        </p:txBody>
      </p:sp>
      <p:sp>
        <p:nvSpPr>
          <p:cNvPr id="2" name="ZoneTexte 1">
            <a:extLst>
              <a:ext uri="{FF2B5EF4-FFF2-40B4-BE49-F238E27FC236}">
                <a16:creationId xmlns:a16="http://schemas.microsoft.com/office/drawing/2014/main" id="{38461E28-49A4-9048-9E05-707982D9B6A8}"/>
              </a:ext>
            </a:extLst>
          </p:cNvPr>
          <p:cNvSpPr txBox="1"/>
          <p:nvPr/>
        </p:nvSpPr>
        <p:spPr>
          <a:xfrm>
            <a:off x="6720114" y="1730985"/>
            <a:ext cx="51380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15798">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rPr lang="fr-FR" sz="2000"/>
              <a:t>en vue de la rédemption de ceux que Dieu s’est acquis </a:t>
            </a:r>
            <a:r>
              <a:rPr lang="fr-FR" sz="2000">
                <a:solidFill>
                  <a:srgbClr val="002060"/>
                </a:solidFill>
                <a:highlight>
                  <a:srgbClr val="FFFF00"/>
                </a:highlight>
                <a:latin typeface="Lato Bold"/>
                <a:ea typeface="Lato Bold"/>
                <a:cs typeface="Lato Bold"/>
                <a:sym typeface="Lato Bold"/>
              </a:rPr>
              <a:t>pour célébrer sa gloire </a:t>
            </a:r>
            <a:r>
              <a:rPr lang="fr-FR" sz="2000">
                <a:latin typeface="Lato Bold"/>
                <a:ea typeface="Lato Bold"/>
                <a:cs typeface="Lato Bold"/>
                <a:sym typeface="Lato Bold"/>
              </a:rPr>
              <a:t>(v.14)</a:t>
            </a:r>
            <a:endParaRPr lang="fr-FR" sz="2000">
              <a:solidFill>
                <a:schemeClr val="accent4"/>
              </a:solidFill>
              <a:latin typeface="Lato Bold"/>
              <a:ea typeface="Lato Bold"/>
              <a:cs typeface="Lato Bold"/>
              <a:sym typeface="Lato Bold"/>
            </a:endParaRPr>
          </a:p>
        </p:txBody>
      </p:sp>
    </p:spTree>
    <p:extLst>
      <p:ext uri="{BB962C8B-B14F-4D97-AF65-F5344CB8AC3E}">
        <p14:creationId xmlns:p14="http://schemas.microsoft.com/office/powerpoint/2010/main" val="329104282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4123E3-02F4-164A-9313-E942A4550E6D}"/>
              </a:ext>
            </a:extLst>
          </p:cNvPr>
          <p:cNvSpPr>
            <a:spLocks noGrp="1"/>
          </p:cNvSpPr>
          <p:nvPr>
            <p:ph type="title"/>
          </p:nvPr>
        </p:nvSpPr>
        <p:spPr>
          <a:xfrm>
            <a:off x="603250" y="476249"/>
            <a:ext cx="10985500" cy="4865007"/>
          </a:xfrm>
        </p:spPr>
        <p:txBody>
          <a:bodyPr/>
          <a:lstStyle/>
          <a:p>
            <a:r>
              <a:rPr lang="fr-FR">
                <a:solidFill>
                  <a:srgbClr val="00B0F0"/>
                </a:solidFill>
              </a:rPr>
              <a:t>Le Plan de Dieu</a:t>
            </a:r>
          </a:p>
        </p:txBody>
      </p:sp>
      <p:sp>
        <p:nvSpPr>
          <p:cNvPr id="3" name="Espace réservé du texte 2">
            <a:extLst>
              <a:ext uri="{FF2B5EF4-FFF2-40B4-BE49-F238E27FC236}">
                <a16:creationId xmlns:a16="http://schemas.microsoft.com/office/drawing/2014/main" id="{98088DAE-30DF-AC4C-A6AD-3097E35CDCC4}"/>
              </a:ext>
            </a:extLst>
          </p:cNvPr>
          <p:cNvSpPr>
            <a:spLocks noGrp="1"/>
          </p:cNvSpPr>
          <p:nvPr>
            <p:ph type="body" sz="quarter" idx="21"/>
          </p:nvPr>
        </p:nvSpPr>
        <p:spPr>
          <a:xfrm>
            <a:off x="603250" y="1683657"/>
            <a:ext cx="10985500" cy="4746172"/>
          </a:xfrm>
        </p:spPr>
        <p:txBody>
          <a:bodyPr>
            <a:normAutofit fontScale="85000" lnSpcReduction="20000"/>
          </a:bodyPr>
          <a:lstStyle/>
          <a:p>
            <a:r>
              <a:rPr lang="fr-FR"/>
              <a:t>Nous </a:t>
            </a:r>
            <a:r>
              <a:rPr lang="fr-FR">
                <a:solidFill>
                  <a:srgbClr val="7030A0"/>
                </a:solidFill>
              </a:rPr>
              <a:t>bénir</a:t>
            </a:r>
            <a:r>
              <a:rPr lang="fr-FR"/>
              <a:t> avec toutes les </a:t>
            </a:r>
            <a:r>
              <a:rPr lang="fr-FR">
                <a:solidFill>
                  <a:srgbClr val="7030A0"/>
                </a:solidFill>
              </a:rPr>
              <a:t>bénédictions</a:t>
            </a:r>
            <a:r>
              <a:rPr lang="fr-FR"/>
              <a:t> spirituelles (1:3-14)</a:t>
            </a:r>
          </a:p>
          <a:p>
            <a:endParaRPr lang="fr-FR" baseline="30000"/>
          </a:p>
          <a:p>
            <a:endParaRPr lang="fr-FR" baseline="30000"/>
          </a:p>
          <a:p>
            <a:endParaRPr lang="fr-FR" baseline="30000"/>
          </a:p>
          <a:p>
            <a:r>
              <a:rPr lang="fr-FR" baseline="30000"/>
              <a:t>3</a:t>
            </a:r>
            <a:r>
              <a:rPr lang="fr-FR"/>
              <a:t> </a:t>
            </a:r>
            <a:r>
              <a:rPr lang="fr-FR">
                <a:solidFill>
                  <a:srgbClr val="002060"/>
                </a:solidFill>
                <a:highlight>
                  <a:srgbClr val="FFFF00"/>
                </a:highlight>
              </a:rPr>
              <a:t>Béni soit </a:t>
            </a:r>
            <a:r>
              <a:rPr lang="fr-FR"/>
              <a:t>le Dieu et Père de notre Seigneur Jésus-Christ, qui nous a bénis de toute bénédiction spirituelle dans les lieux célestes en Christ! </a:t>
            </a:r>
          </a:p>
          <a:p>
            <a:endParaRPr lang="fr-FR"/>
          </a:p>
          <a:p>
            <a:endParaRPr lang="fr-FR"/>
          </a:p>
          <a:p>
            <a:endParaRPr lang="fr-FR"/>
          </a:p>
          <a:p>
            <a:r>
              <a:rPr lang="fr-FR" baseline="30000"/>
              <a:t>9</a:t>
            </a:r>
            <a:r>
              <a:rPr lang="fr-FR"/>
              <a:t>Ceux qui précédaient et ceux qui suivaient Jésus criaient: Hosanna! </a:t>
            </a:r>
            <a:r>
              <a:rPr lang="fr-FR">
                <a:solidFill>
                  <a:srgbClr val="002060"/>
                </a:solidFill>
                <a:highlight>
                  <a:srgbClr val="FFFF00"/>
                </a:highlight>
              </a:rPr>
              <a:t>Béni soit </a:t>
            </a:r>
            <a:r>
              <a:rPr lang="fr-FR"/>
              <a:t>celui qui vient au nom du Seigneur! </a:t>
            </a:r>
            <a:r>
              <a:rPr lang="fr-FR" baseline="30000">
                <a:solidFill>
                  <a:srgbClr val="002060"/>
                </a:solidFill>
                <a:highlight>
                  <a:srgbClr val="FFFF00"/>
                </a:highlight>
              </a:rPr>
              <a:t>10</a:t>
            </a:r>
            <a:r>
              <a:rPr lang="fr-FR">
                <a:solidFill>
                  <a:srgbClr val="002060"/>
                </a:solidFill>
                <a:highlight>
                  <a:srgbClr val="FFFF00"/>
                </a:highlight>
              </a:rPr>
              <a:t>Béni soit </a:t>
            </a:r>
            <a:r>
              <a:rPr lang="fr-FR"/>
              <a:t>le règne qui vient, le règne de David, notre père! Hosanna dans les lieux très hauts! (Mc 11.8–10)</a:t>
            </a:r>
          </a:p>
          <a:p>
            <a:endParaRPr lang="fr-FR"/>
          </a:p>
          <a:p>
            <a:endParaRPr lang="fr-FR"/>
          </a:p>
          <a:p>
            <a:endParaRPr lang="fr-FR"/>
          </a:p>
          <a:p>
            <a:r>
              <a:rPr lang="fr-FR"/>
              <a:t> </a:t>
            </a:r>
          </a:p>
          <a:p>
            <a:endParaRPr lang="fr-FR"/>
          </a:p>
          <a:p>
            <a:endParaRPr lang="fr-FR"/>
          </a:p>
          <a:p>
            <a:endParaRPr lang="fr-FR"/>
          </a:p>
        </p:txBody>
      </p:sp>
    </p:spTree>
    <p:extLst>
      <p:ext uri="{BB962C8B-B14F-4D97-AF65-F5344CB8AC3E}">
        <p14:creationId xmlns:p14="http://schemas.microsoft.com/office/powerpoint/2010/main" val="79562043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3" descr="Picture 3"/>
          <p:cNvPicPr>
            <a:picLocks noChangeAspect="1"/>
          </p:cNvPicPr>
          <p:nvPr/>
        </p:nvPicPr>
        <p:blipFill>
          <a:blip r:embed="rId2"/>
          <a:srcRect t="31303" b="12681"/>
          <a:stretch>
            <a:fillRect/>
          </a:stretch>
        </p:blipFill>
        <p:spPr>
          <a:xfrm>
            <a:off x="20" y="10"/>
            <a:ext cx="12191980" cy="45585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48"/>
                </a:lnTo>
                <a:lnTo>
                  <a:pt x="745" y="17406"/>
                </a:lnTo>
                <a:cubicBezTo>
                  <a:pt x="1151" y="17742"/>
                  <a:pt x="1560" y="18057"/>
                  <a:pt x="1972" y="18351"/>
                </a:cubicBezTo>
                <a:cubicBezTo>
                  <a:pt x="2831" y="18967"/>
                  <a:pt x="3699" y="19492"/>
                  <a:pt x="4574" y="19928"/>
                </a:cubicBezTo>
                <a:cubicBezTo>
                  <a:pt x="4590" y="19936"/>
                  <a:pt x="4604" y="19958"/>
                  <a:pt x="4616" y="19970"/>
                </a:cubicBezTo>
                <a:cubicBezTo>
                  <a:pt x="4128" y="19813"/>
                  <a:pt x="3632" y="19625"/>
                  <a:pt x="3136" y="19420"/>
                </a:cubicBezTo>
                <a:cubicBezTo>
                  <a:pt x="2442" y="19134"/>
                  <a:pt x="1751" y="18808"/>
                  <a:pt x="1065" y="18425"/>
                </a:cubicBezTo>
                <a:cubicBezTo>
                  <a:pt x="752" y="18250"/>
                  <a:pt x="439" y="18064"/>
                  <a:pt x="128" y="17864"/>
                </a:cubicBezTo>
                <a:lnTo>
                  <a:pt x="0" y="17775"/>
                </a:lnTo>
                <a:lnTo>
                  <a:pt x="0" y="18043"/>
                </a:lnTo>
                <a:lnTo>
                  <a:pt x="121" y="18125"/>
                </a:lnTo>
                <a:cubicBezTo>
                  <a:pt x="804" y="18563"/>
                  <a:pt x="1492" y="18935"/>
                  <a:pt x="2185" y="19261"/>
                </a:cubicBezTo>
                <a:cubicBezTo>
                  <a:pt x="2850" y="19570"/>
                  <a:pt x="3517" y="19844"/>
                  <a:pt x="4186" y="20081"/>
                </a:cubicBezTo>
                <a:cubicBezTo>
                  <a:pt x="4782" y="20295"/>
                  <a:pt x="5379" y="20482"/>
                  <a:pt x="5977" y="20645"/>
                </a:cubicBezTo>
                <a:cubicBezTo>
                  <a:pt x="6553" y="20801"/>
                  <a:pt x="7127" y="20966"/>
                  <a:pt x="7702" y="21112"/>
                </a:cubicBezTo>
                <a:cubicBezTo>
                  <a:pt x="8243" y="21250"/>
                  <a:pt x="8786" y="21347"/>
                  <a:pt x="9330" y="21406"/>
                </a:cubicBezTo>
                <a:cubicBezTo>
                  <a:pt x="9751" y="21454"/>
                  <a:pt x="10172" y="21519"/>
                  <a:pt x="10593" y="21577"/>
                </a:cubicBezTo>
                <a:lnTo>
                  <a:pt x="10734" y="21600"/>
                </a:lnTo>
                <a:lnTo>
                  <a:pt x="11275" y="21600"/>
                </a:lnTo>
                <a:cubicBezTo>
                  <a:pt x="11342" y="21575"/>
                  <a:pt x="11411" y="21567"/>
                  <a:pt x="11479" y="21576"/>
                </a:cubicBezTo>
                <a:cubicBezTo>
                  <a:pt x="11750" y="21555"/>
                  <a:pt x="12020" y="21537"/>
                  <a:pt x="12290" y="21511"/>
                </a:cubicBezTo>
                <a:cubicBezTo>
                  <a:pt x="12840" y="21458"/>
                  <a:pt x="13388" y="21373"/>
                  <a:pt x="13936" y="21267"/>
                </a:cubicBezTo>
                <a:cubicBezTo>
                  <a:pt x="14359" y="21185"/>
                  <a:pt x="14780" y="21083"/>
                  <a:pt x="15201" y="20976"/>
                </a:cubicBezTo>
                <a:cubicBezTo>
                  <a:pt x="15562" y="20882"/>
                  <a:pt x="15921" y="20768"/>
                  <a:pt x="16280" y="20647"/>
                </a:cubicBezTo>
                <a:cubicBezTo>
                  <a:pt x="16753" y="20486"/>
                  <a:pt x="17225" y="20303"/>
                  <a:pt x="17695" y="20097"/>
                </a:cubicBezTo>
                <a:cubicBezTo>
                  <a:pt x="18261" y="19850"/>
                  <a:pt x="18825" y="19566"/>
                  <a:pt x="19385" y="19245"/>
                </a:cubicBezTo>
                <a:cubicBezTo>
                  <a:pt x="19915" y="18942"/>
                  <a:pt x="20441" y="18606"/>
                  <a:pt x="20963" y="18228"/>
                </a:cubicBezTo>
                <a:lnTo>
                  <a:pt x="21600" y="17733"/>
                </a:lnTo>
                <a:lnTo>
                  <a:pt x="21600" y="17474"/>
                </a:lnTo>
                <a:lnTo>
                  <a:pt x="21262" y="17739"/>
                </a:lnTo>
                <a:cubicBezTo>
                  <a:pt x="20462" y="18343"/>
                  <a:pt x="19653" y="18852"/>
                  <a:pt x="18836" y="19284"/>
                </a:cubicBezTo>
                <a:cubicBezTo>
                  <a:pt x="18160" y="19640"/>
                  <a:pt x="17482" y="19947"/>
                  <a:pt x="16799" y="20205"/>
                </a:cubicBezTo>
                <a:cubicBezTo>
                  <a:pt x="16295" y="20394"/>
                  <a:pt x="15789" y="20558"/>
                  <a:pt x="15282" y="20696"/>
                </a:cubicBezTo>
                <a:cubicBezTo>
                  <a:pt x="14666" y="20868"/>
                  <a:pt x="14048" y="21002"/>
                  <a:pt x="13430" y="21108"/>
                </a:cubicBezTo>
                <a:cubicBezTo>
                  <a:pt x="13020" y="21179"/>
                  <a:pt x="12610" y="21237"/>
                  <a:pt x="12199" y="21262"/>
                </a:cubicBezTo>
                <a:cubicBezTo>
                  <a:pt x="12170" y="21264"/>
                  <a:pt x="12142" y="21277"/>
                  <a:pt x="12113" y="21277"/>
                </a:cubicBezTo>
                <a:cubicBezTo>
                  <a:pt x="12092" y="21277"/>
                  <a:pt x="12071" y="21287"/>
                  <a:pt x="12050" y="21285"/>
                </a:cubicBezTo>
                <a:lnTo>
                  <a:pt x="12033" y="21277"/>
                </a:lnTo>
                <a:lnTo>
                  <a:pt x="12292" y="21222"/>
                </a:lnTo>
                <a:lnTo>
                  <a:pt x="12319" y="21213"/>
                </a:lnTo>
                <a:lnTo>
                  <a:pt x="13673" y="20900"/>
                </a:lnTo>
                <a:cubicBezTo>
                  <a:pt x="14112" y="20786"/>
                  <a:pt x="14551" y="20664"/>
                  <a:pt x="14989" y="20522"/>
                </a:cubicBezTo>
                <a:cubicBezTo>
                  <a:pt x="15561" y="20334"/>
                  <a:pt x="16131" y="20124"/>
                  <a:pt x="16700" y="19889"/>
                </a:cubicBezTo>
                <a:cubicBezTo>
                  <a:pt x="17294" y="19644"/>
                  <a:pt x="17885" y="19367"/>
                  <a:pt x="18475" y="19058"/>
                </a:cubicBezTo>
                <a:cubicBezTo>
                  <a:pt x="19219" y="18668"/>
                  <a:pt x="19959" y="18224"/>
                  <a:pt x="20692" y="17715"/>
                </a:cubicBezTo>
                <a:cubicBezTo>
                  <a:pt x="20920" y="17559"/>
                  <a:pt x="21147" y="17396"/>
                  <a:pt x="21373" y="17224"/>
                </a:cubicBezTo>
                <a:lnTo>
                  <a:pt x="21600" y="17043"/>
                </a:lnTo>
                <a:lnTo>
                  <a:pt x="21600" y="0"/>
                </a:lnTo>
                <a:lnTo>
                  <a:pt x="0" y="0"/>
                </a:lnTo>
                <a:close/>
                <a:moveTo>
                  <a:pt x="12030" y="21277"/>
                </a:moveTo>
                <a:lnTo>
                  <a:pt x="12032" y="21277"/>
                </a:lnTo>
                <a:lnTo>
                  <a:pt x="12030" y="21279"/>
                </a:lnTo>
                <a:lnTo>
                  <a:pt x="12030" y="21277"/>
                </a:lnTo>
                <a:close/>
              </a:path>
            </a:pathLst>
          </a:custGeom>
          <a:ln w="12700">
            <a:miter lim="400000"/>
          </a:ln>
        </p:spPr>
      </p:pic>
      <p:sp>
        <p:nvSpPr>
          <p:cNvPr id="219" name="Rectangle 3"/>
          <p:cNvSpPr txBox="1"/>
          <p:nvPr/>
        </p:nvSpPr>
        <p:spPr>
          <a:xfrm>
            <a:off x="627743" y="4809637"/>
            <a:ext cx="8314239" cy="1692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nchor="ctr">
            <a:normAutofit/>
          </a:bodyPr>
          <a:lstStyle>
            <a:lvl1pPr algn="l" defTabSz="1828800">
              <a:defRPr sz="3600">
                <a:solidFill>
                  <a:srgbClr val="000000"/>
                </a:solidFill>
              </a:defRPr>
            </a:lvl1pPr>
          </a:lstStyle>
          <a:p>
            <a:r>
              <a:rPr sz="2000" b="1">
                <a:latin typeface="Helvetica Neue" panose="02000503000000020004" pitchFamily="2" charset="0"/>
                <a:ea typeface="Helvetica Neue" panose="02000503000000020004" pitchFamily="2" charset="0"/>
                <a:cs typeface="Helvetica Neue" panose="02000503000000020004" pitchFamily="2" charset="0"/>
              </a:rPr>
              <a:t>Les Éphésiens étions «païens dans la chair, appelés incirconcis » (Ep 2.11).  Ils ont acheté des statues de la déesse Diane, et ils l’ont adoré dans le temple de Diane, mais à cause de la puissance de l’Évangile ils ont arrêté cette coutume. (Ac 19:24-27) </a:t>
            </a:r>
            <a:r>
              <a:rPr lang="fr-FR" sz="2000" b="1">
                <a:latin typeface="Helvetica Neue" panose="02000503000000020004" pitchFamily="2" charset="0"/>
                <a:ea typeface="Helvetica Neue" panose="02000503000000020004" pitchFamily="2" charset="0"/>
                <a:cs typeface="Helvetica Neue" panose="02000503000000020004" pitchFamily="2" charset="0"/>
              </a:rPr>
              <a:t>Aujourd'hui, il reste très peu de choses du Grand Temple d'Artémis.</a:t>
            </a:r>
            <a:endParaRPr sz="2000" b="1">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4123E3-02F4-164A-9313-E942A4550E6D}"/>
              </a:ext>
            </a:extLst>
          </p:cNvPr>
          <p:cNvSpPr>
            <a:spLocks noGrp="1"/>
          </p:cNvSpPr>
          <p:nvPr>
            <p:ph type="title"/>
          </p:nvPr>
        </p:nvSpPr>
        <p:spPr>
          <a:xfrm>
            <a:off x="603250" y="476249"/>
            <a:ext cx="10985500" cy="4865007"/>
          </a:xfrm>
        </p:spPr>
        <p:txBody>
          <a:bodyPr/>
          <a:lstStyle/>
          <a:p>
            <a:r>
              <a:rPr lang="fr-FR">
                <a:solidFill>
                  <a:srgbClr val="00B0F0"/>
                </a:solidFill>
              </a:rPr>
              <a:t>Le Plan de Dieu</a:t>
            </a:r>
          </a:p>
        </p:txBody>
      </p:sp>
      <p:sp>
        <p:nvSpPr>
          <p:cNvPr id="3" name="Espace réservé du texte 2">
            <a:extLst>
              <a:ext uri="{FF2B5EF4-FFF2-40B4-BE49-F238E27FC236}">
                <a16:creationId xmlns:a16="http://schemas.microsoft.com/office/drawing/2014/main" id="{98088DAE-30DF-AC4C-A6AD-3097E35CDCC4}"/>
              </a:ext>
            </a:extLst>
          </p:cNvPr>
          <p:cNvSpPr>
            <a:spLocks noGrp="1"/>
          </p:cNvSpPr>
          <p:nvPr>
            <p:ph type="body" sz="quarter" idx="21"/>
          </p:nvPr>
        </p:nvSpPr>
        <p:spPr>
          <a:xfrm>
            <a:off x="580571" y="1524000"/>
            <a:ext cx="11008179" cy="5334000"/>
          </a:xfrm>
        </p:spPr>
        <p:txBody>
          <a:bodyPr>
            <a:normAutofit fontScale="92500" lnSpcReduction="10000"/>
          </a:bodyPr>
          <a:lstStyle/>
          <a:p>
            <a:r>
              <a:rPr lang="fr-FR"/>
              <a:t>9 Je dis la vérité en Christ, je ne mens point, ma conscience m’en rend témoignage par le Saint-Esprit: </a:t>
            </a:r>
            <a:r>
              <a:rPr lang="fr-FR" baseline="30000"/>
              <a:t>2</a:t>
            </a:r>
            <a:r>
              <a:rPr lang="fr-FR"/>
              <a:t>J’éprouve une grande tristesse, et j’ai dans le coeur un chagrin continuel. </a:t>
            </a:r>
            <a:r>
              <a:rPr lang="fr-FR" baseline="30000"/>
              <a:t>3</a:t>
            </a:r>
            <a:r>
              <a:rPr lang="fr-FR"/>
              <a:t>Car je voudrais moi-même être anathème et séparé de Christ pour mes frères, mes parents selon la chair, </a:t>
            </a:r>
            <a:r>
              <a:rPr lang="fr-FR" baseline="30000"/>
              <a:t>4</a:t>
            </a:r>
            <a:r>
              <a:rPr lang="fr-FR"/>
              <a:t>qui sont Israélites, à qui appartiennent l’adoption, et la gloire, et les alliances, et la loi, et le culte,  </a:t>
            </a:r>
            <a:r>
              <a:rPr lang="fr-FR" baseline="30000"/>
              <a:t>5</a:t>
            </a:r>
            <a:r>
              <a:rPr lang="fr-FR"/>
              <a:t>et les promesses, et les patriarches, et de qui est issu, selon la chair, le Christ, qui est au-dessus de toutes choses, </a:t>
            </a:r>
            <a:r>
              <a:rPr lang="fr-FR">
                <a:solidFill>
                  <a:srgbClr val="002060"/>
                </a:solidFill>
                <a:highlight>
                  <a:srgbClr val="FFFF00"/>
                </a:highlight>
              </a:rPr>
              <a:t>Dieu béni éternellement</a:t>
            </a:r>
            <a:r>
              <a:rPr lang="fr-FR"/>
              <a:t>. Amen! </a:t>
            </a:r>
          </a:p>
          <a:p>
            <a:r>
              <a:rPr lang="fr-FR"/>
              <a:t> </a:t>
            </a:r>
          </a:p>
          <a:p>
            <a:r>
              <a:rPr lang="fr-FR"/>
              <a:t>Rom 9.1–9.5.</a:t>
            </a:r>
          </a:p>
          <a:p>
            <a:endParaRPr lang="fr-FR"/>
          </a:p>
          <a:p>
            <a:endParaRPr lang="fr-FR"/>
          </a:p>
          <a:p>
            <a:endParaRPr lang="fr-FR"/>
          </a:p>
          <a:p>
            <a:r>
              <a:rPr lang="fr-FR"/>
              <a:t> </a:t>
            </a:r>
          </a:p>
          <a:p>
            <a:endParaRPr lang="fr-FR"/>
          </a:p>
          <a:p>
            <a:endParaRPr lang="fr-FR"/>
          </a:p>
          <a:p>
            <a:endParaRPr lang="fr-FR"/>
          </a:p>
        </p:txBody>
      </p:sp>
    </p:spTree>
    <p:extLst>
      <p:ext uri="{BB962C8B-B14F-4D97-AF65-F5344CB8AC3E}">
        <p14:creationId xmlns:p14="http://schemas.microsoft.com/office/powerpoint/2010/main" val="429382338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4123E3-02F4-164A-9313-E942A4550E6D}"/>
              </a:ext>
            </a:extLst>
          </p:cNvPr>
          <p:cNvSpPr>
            <a:spLocks noGrp="1"/>
          </p:cNvSpPr>
          <p:nvPr>
            <p:ph type="title"/>
          </p:nvPr>
        </p:nvSpPr>
        <p:spPr>
          <a:xfrm>
            <a:off x="603250" y="476249"/>
            <a:ext cx="10985500" cy="4865007"/>
          </a:xfrm>
        </p:spPr>
        <p:txBody>
          <a:bodyPr/>
          <a:lstStyle/>
          <a:p>
            <a:r>
              <a:rPr lang="fr-FR">
                <a:solidFill>
                  <a:srgbClr val="00B0F0"/>
                </a:solidFill>
              </a:rPr>
              <a:t>Le Plan de Dieu</a:t>
            </a:r>
          </a:p>
        </p:txBody>
      </p:sp>
      <p:sp>
        <p:nvSpPr>
          <p:cNvPr id="3" name="Espace réservé du texte 2">
            <a:extLst>
              <a:ext uri="{FF2B5EF4-FFF2-40B4-BE49-F238E27FC236}">
                <a16:creationId xmlns:a16="http://schemas.microsoft.com/office/drawing/2014/main" id="{98088DAE-30DF-AC4C-A6AD-3097E35CDCC4}"/>
              </a:ext>
            </a:extLst>
          </p:cNvPr>
          <p:cNvSpPr>
            <a:spLocks noGrp="1"/>
          </p:cNvSpPr>
          <p:nvPr>
            <p:ph type="body" sz="quarter" idx="21"/>
          </p:nvPr>
        </p:nvSpPr>
        <p:spPr>
          <a:xfrm>
            <a:off x="580571" y="1524000"/>
            <a:ext cx="11008179" cy="5334000"/>
          </a:xfrm>
        </p:spPr>
        <p:txBody>
          <a:bodyPr>
            <a:normAutofit fontScale="92500" lnSpcReduction="10000"/>
          </a:bodyPr>
          <a:lstStyle/>
          <a:p>
            <a:r>
              <a:rPr lang="fr-FR" baseline="30000"/>
              <a:t>11</a:t>
            </a:r>
            <a:r>
              <a:rPr lang="fr-FR"/>
              <a:t> Je regardai et j’entendis la voix de beaucoup d’anges autour du trône, des êtres vivants et des vieillards, et leur nombre était des myriades de myriades et des milliers de milliers. </a:t>
            </a:r>
            <a:r>
              <a:rPr lang="fr-FR" baseline="30000"/>
              <a:t>12</a:t>
            </a:r>
            <a:r>
              <a:rPr lang="fr-FR"/>
              <a:t> Ils disaient d’une voix forte: L’Agneau qui a été immolé est digne de recevoir la puissance, la richesse, la sagesse, la force, l’honneur, la gloire, et la louange. </a:t>
            </a:r>
            <a:r>
              <a:rPr lang="fr-FR" baseline="30000"/>
              <a:t>13</a:t>
            </a:r>
            <a:r>
              <a:rPr lang="fr-FR"/>
              <a:t> Et toutes les créatures qui sont dans le ciel, sur la terre, sous la terre, sur la mer, et tout ce qui s’y trouve, je les entendis qui disaient: A celui qui est assis sur le trône, et à l’Agneau, soient la louange, (</a:t>
            </a:r>
            <a:r>
              <a:rPr lang="el-GR">
                <a:solidFill>
                  <a:srgbClr val="002060"/>
                </a:solidFill>
                <a:highlight>
                  <a:srgbClr val="FFFF00"/>
                </a:highlight>
              </a:rPr>
              <a:t>εὐλογία</a:t>
            </a:r>
            <a:r>
              <a:rPr lang="fr-CA">
                <a:solidFill>
                  <a:srgbClr val="002060"/>
                </a:solidFill>
                <a:highlight>
                  <a:srgbClr val="FFFF00"/>
                </a:highlight>
              </a:rPr>
              <a:t> - bénédiction</a:t>
            </a:r>
            <a:r>
              <a:rPr lang="fr-FR"/>
              <a:t>) l’honneur, la gloire, et la force, aux siècles des siècles! </a:t>
            </a:r>
            <a:r>
              <a:rPr lang="fr-FR" baseline="30000"/>
              <a:t>14</a:t>
            </a:r>
            <a:r>
              <a:rPr lang="fr-FR"/>
              <a:t> Et les quatre êtres vivants disaient: Amen! Et les vieillards se prosternèrent et adorèrent. (Apoc 5.11-14)</a:t>
            </a:r>
          </a:p>
          <a:p>
            <a:endParaRPr lang="fr-FR"/>
          </a:p>
          <a:p>
            <a:endParaRPr lang="fr-FR"/>
          </a:p>
          <a:p>
            <a:endParaRPr lang="fr-FR"/>
          </a:p>
          <a:p>
            <a:r>
              <a:rPr lang="fr-FR"/>
              <a:t> </a:t>
            </a:r>
          </a:p>
          <a:p>
            <a:endParaRPr lang="fr-FR"/>
          </a:p>
          <a:p>
            <a:endParaRPr lang="fr-FR"/>
          </a:p>
          <a:p>
            <a:endParaRPr lang="fr-FR"/>
          </a:p>
        </p:txBody>
      </p:sp>
    </p:spTree>
    <p:extLst>
      <p:ext uri="{BB962C8B-B14F-4D97-AF65-F5344CB8AC3E}">
        <p14:creationId xmlns:p14="http://schemas.microsoft.com/office/powerpoint/2010/main" val="247824977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4123E3-02F4-164A-9313-E942A4550E6D}"/>
              </a:ext>
            </a:extLst>
          </p:cNvPr>
          <p:cNvSpPr>
            <a:spLocks noGrp="1"/>
          </p:cNvSpPr>
          <p:nvPr>
            <p:ph type="title"/>
          </p:nvPr>
        </p:nvSpPr>
        <p:spPr>
          <a:xfrm>
            <a:off x="603250" y="476249"/>
            <a:ext cx="10985500" cy="4865007"/>
          </a:xfrm>
        </p:spPr>
        <p:txBody>
          <a:bodyPr/>
          <a:lstStyle/>
          <a:p>
            <a:r>
              <a:rPr lang="fr-FR">
                <a:solidFill>
                  <a:srgbClr val="00B0F0"/>
                </a:solidFill>
              </a:rPr>
              <a:t>Le Plan de Dieu</a:t>
            </a:r>
          </a:p>
        </p:txBody>
      </p:sp>
      <p:sp>
        <p:nvSpPr>
          <p:cNvPr id="3" name="Espace réservé du texte 2">
            <a:extLst>
              <a:ext uri="{FF2B5EF4-FFF2-40B4-BE49-F238E27FC236}">
                <a16:creationId xmlns:a16="http://schemas.microsoft.com/office/drawing/2014/main" id="{98088DAE-30DF-AC4C-A6AD-3097E35CDCC4}"/>
              </a:ext>
            </a:extLst>
          </p:cNvPr>
          <p:cNvSpPr>
            <a:spLocks noGrp="1"/>
          </p:cNvSpPr>
          <p:nvPr>
            <p:ph type="body" sz="quarter" idx="21"/>
          </p:nvPr>
        </p:nvSpPr>
        <p:spPr>
          <a:xfrm>
            <a:off x="603250" y="1683657"/>
            <a:ext cx="10985500" cy="4746172"/>
          </a:xfrm>
        </p:spPr>
        <p:txBody>
          <a:bodyPr>
            <a:normAutofit/>
          </a:bodyPr>
          <a:lstStyle/>
          <a:p>
            <a:r>
              <a:rPr lang="fr-FR"/>
              <a:t>Nous </a:t>
            </a:r>
            <a:r>
              <a:rPr lang="fr-FR">
                <a:solidFill>
                  <a:srgbClr val="7030A0"/>
                </a:solidFill>
              </a:rPr>
              <a:t>bénir</a:t>
            </a:r>
            <a:r>
              <a:rPr lang="fr-FR"/>
              <a:t> avec toutes les </a:t>
            </a:r>
            <a:r>
              <a:rPr lang="fr-FR">
                <a:solidFill>
                  <a:srgbClr val="7030A0"/>
                </a:solidFill>
              </a:rPr>
              <a:t>bénédictions</a:t>
            </a:r>
            <a:r>
              <a:rPr lang="fr-FR"/>
              <a:t> spirituelles (1:3-14)</a:t>
            </a:r>
          </a:p>
          <a:p>
            <a:endParaRPr lang="fr-FR" baseline="30000"/>
          </a:p>
          <a:p>
            <a:endParaRPr lang="fr-FR" baseline="30000"/>
          </a:p>
          <a:p>
            <a:endParaRPr lang="fr-FR" baseline="30000"/>
          </a:p>
          <a:p>
            <a:endParaRPr lang="fr-FR"/>
          </a:p>
          <a:p>
            <a:endParaRPr lang="fr-FR"/>
          </a:p>
          <a:p>
            <a:endParaRPr lang="fr-FR"/>
          </a:p>
          <a:p>
            <a:r>
              <a:rPr lang="fr-FR"/>
              <a:t> </a:t>
            </a:r>
          </a:p>
          <a:p>
            <a:endParaRPr lang="fr-FR"/>
          </a:p>
          <a:p>
            <a:endParaRPr lang="fr-FR"/>
          </a:p>
          <a:p>
            <a:endParaRPr lang="fr-FR"/>
          </a:p>
        </p:txBody>
      </p:sp>
    </p:spTree>
    <p:extLst>
      <p:ext uri="{BB962C8B-B14F-4D97-AF65-F5344CB8AC3E}">
        <p14:creationId xmlns:p14="http://schemas.microsoft.com/office/powerpoint/2010/main" val="384126395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en lui,…"/>
          <p:cNvSpPr txBox="1">
            <a:spLocks noGrp="1"/>
          </p:cNvSpPr>
          <p:nvPr>
            <p:ph type="body" idx="1"/>
          </p:nvPr>
        </p:nvSpPr>
        <p:spPr>
          <a:xfrm>
            <a:off x="603250" y="526055"/>
            <a:ext cx="10985500" cy="6106310"/>
          </a:xfrm>
          <a:prstGeom prst="rect">
            <a:avLst/>
          </a:prstGeom>
        </p:spPr>
        <p:txBody>
          <a:bodyPr>
            <a:normAutofit fontScale="62500" lnSpcReduction="20000"/>
          </a:bodyPr>
          <a:lstStyle/>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endParaRP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Dieu nous a</a:t>
            </a:r>
            <a:r>
              <a:t> </a:t>
            </a:r>
            <a:r>
              <a:rPr>
                <a:latin typeface="Lato Bold"/>
                <a:ea typeface="Lato Bold"/>
                <a:cs typeface="Lato Bold"/>
                <a:sym typeface="Lato Bold"/>
              </a:rPr>
              <a:t>élus</a:t>
            </a:r>
            <a:r>
              <a:t> </a:t>
            </a:r>
            <a:r>
              <a:rPr>
                <a:latin typeface="Lato Bold"/>
                <a:ea typeface="Lato Bold"/>
                <a:cs typeface="Lato Bold"/>
                <a:sym typeface="Lato Bold"/>
              </a:rPr>
              <a:t>avant la fondation du monde</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pour que nous soyons </a:t>
            </a:r>
            <a:r>
              <a:rPr u="sng">
                <a:solidFill>
                  <a:schemeClr val="accent4">
                    <a:hueOff val="475731"/>
                    <a:satOff val="-4338"/>
                    <a:lumOff val="10182"/>
                  </a:schemeClr>
                </a:solidFill>
              </a:rPr>
              <a:t>saints et sans défaut</a:t>
            </a:r>
            <a:r>
              <a:t> devant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dans son amour,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il nous a</a:t>
            </a:r>
            <a:r>
              <a:t> </a:t>
            </a:r>
            <a:r>
              <a:rPr>
                <a:latin typeface="Lato Bold"/>
                <a:ea typeface="Lato Bold"/>
                <a:cs typeface="Lato Bold"/>
                <a:sym typeface="Lato Bold"/>
              </a:rPr>
              <a:t>prédestinés</a:t>
            </a:r>
            <a:r>
              <a:t> par Jésus-Christ à être adoptés,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le dessein</a:t>
            </a:r>
            <a:r>
              <a:t> bienveillant de sa volonté,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pour célébrer la gloire de sa grâce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qu’il nous a </a:t>
            </a:r>
            <a:r>
              <a:t>accordée en son bien-aimé.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avons la rédemption par son sang, </a:t>
            </a:r>
          </a:p>
          <a:p>
            <a:pPr marL="0" lvl="1" indent="219456"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le pardon des péchés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la richesse de sa grâce</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que </a:t>
            </a:r>
            <a:r>
              <a:rPr>
                <a:latin typeface="Lato Bold"/>
                <a:ea typeface="Lato Bold"/>
                <a:cs typeface="Lato Bold"/>
                <a:sym typeface="Lato Bold"/>
              </a:rPr>
              <a:t>Dieu a répandue abondamment</a:t>
            </a:r>
            <a:r>
              <a:t> sur nous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toute sagesse et intelligence.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il nous a</a:t>
            </a:r>
            <a:r>
              <a:t> fait connaître le mystère de </a:t>
            </a:r>
            <a:r>
              <a:rPr>
                <a:latin typeface="Lato Bold"/>
                <a:ea typeface="Lato Bold"/>
                <a:cs typeface="Lato Bold"/>
                <a:sym typeface="Lato Bold"/>
              </a:rPr>
              <a:t>sa volonté</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le dessein</a:t>
            </a:r>
            <a:r>
              <a:t> bienveillant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qu’il s’était proposé</a:t>
            </a:r>
            <a:r>
              <a:t> 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pour l’exécuter </a:t>
            </a:r>
            <a:r>
              <a:rPr>
                <a:latin typeface="Lato Bold"/>
                <a:ea typeface="Lato Bold"/>
                <a:cs typeface="Lato Bold"/>
                <a:sym typeface="Lato Bold"/>
              </a:rPr>
              <a:t>quand les temps seraient accomplis</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réunir sous un seul chef, le Christ,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tout ce qui est dans les cieux et ce qui est sur la terre.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a:t>
            </a:r>
            <a:r>
              <a:rPr>
                <a:latin typeface="Lato Bold"/>
                <a:ea typeface="Lato Bold"/>
                <a:cs typeface="Lato Bold"/>
                <a:sym typeface="Lato Bold"/>
              </a:rPr>
              <a:t>avons aussi été</a:t>
            </a:r>
            <a:r>
              <a:t> mis à part,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prédestinés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le plan de celui</a:t>
            </a:r>
            <a:r>
              <a:t> qui opère tout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la décision de sa volonté</a:t>
            </a:r>
            <a:r>
              <a:t>,  </a:t>
            </a:r>
          </a:p>
          <a:p>
            <a:pPr marL="0" lvl="1" indent="219456"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afin que nous servions à célébrer sa gloire</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qui d’avance avons espéré en Christ.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vous aussi,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après avoir entendu la parole de la vérité,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l’évangile de votre salut,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vous avez cru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et vous avez été scellés du Saint-Esprit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qui avait été promis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et qui constitue le gage de notre héritage,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vue de la rédemption de ceux que Dieu s’est acquis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pour célébrer sa gloire. </a:t>
            </a:r>
            <a:endParaRPr>
              <a:solidFill>
                <a:schemeClr val="accent4"/>
              </a:solidFill>
              <a:latin typeface="Lato Bold"/>
              <a:ea typeface="Lato Bold"/>
              <a:cs typeface="Lato Bold"/>
              <a:sym typeface="Lato Bold"/>
            </a:endParaRPr>
          </a:p>
        </p:txBody>
      </p:sp>
    </p:spTree>
    <p:extLst>
      <p:ext uri="{BB962C8B-B14F-4D97-AF65-F5344CB8AC3E}">
        <p14:creationId xmlns:p14="http://schemas.microsoft.com/office/powerpoint/2010/main" val="261677896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en lui,…"/>
          <p:cNvSpPr txBox="1">
            <a:spLocks noGrp="1"/>
          </p:cNvSpPr>
          <p:nvPr>
            <p:ph type="body" idx="1"/>
          </p:nvPr>
        </p:nvSpPr>
        <p:spPr>
          <a:xfrm>
            <a:off x="603250" y="526055"/>
            <a:ext cx="10985500" cy="6106310"/>
          </a:xfrm>
          <a:prstGeom prst="rect">
            <a:avLst/>
          </a:prstGeom>
        </p:spPr>
        <p:txBody>
          <a:bodyPr>
            <a:normAutofit fontScale="62500" lnSpcReduction="20000"/>
          </a:bodyPr>
          <a:lstStyle/>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endParaRP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Dieu nous a</a:t>
            </a:r>
            <a:r>
              <a:t> </a:t>
            </a:r>
            <a:r>
              <a:rPr>
                <a:latin typeface="Lato Bold"/>
                <a:ea typeface="Lato Bold"/>
                <a:cs typeface="Lato Bold"/>
                <a:sym typeface="Lato Bold"/>
              </a:rPr>
              <a:t>élus</a:t>
            </a:r>
            <a:r>
              <a:t> </a:t>
            </a:r>
            <a:r>
              <a:rPr>
                <a:latin typeface="Lato Bold"/>
                <a:ea typeface="Lato Bold"/>
                <a:cs typeface="Lato Bold"/>
                <a:sym typeface="Lato Bold"/>
              </a:rPr>
              <a:t>avant la fondation du monde</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pour que nous soyons </a:t>
            </a:r>
            <a:r>
              <a:rPr u="sng">
                <a:solidFill>
                  <a:schemeClr val="accent4">
                    <a:hueOff val="475731"/>
                    <a:satOff val="-4338"/>
                    <a:lumOff val="10182"/>
                  </a:schemeClr>
                </a:solidFill>
              </a:rPr>
              <a:t>saints et sans défaut</a:t>
            </a:r>
            <a:r>
              <a:t> devant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dans son amour,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il nous a</a:t>
            </a:r>
            <a:r>
              <a:t> </a:t>
            </a:r>
            <a:r>
              <a:rPr>
                <a:latin typeface="Lato Bold"/>
                <a:ea typeface="Lato Bold"/>
                <a:cs typeface="Lato Bold"/>
                <a:sym typeface="Lato Bold"/>
              </a:rPr>
              <a:t>prédestinés</a:t>
            </a:r>
            <a:r>
              <a:t> par Jésus-Christ </a:t>
            </a:r>
            <a:r>
              <a:rPr u="sng">
                <a:solidFill>
                  <a:schemeClr val="accent4">
                    <a:hueOff val="475731"/>
                    <a:satOff val="-4338"/>
                    <a:lumOff val="10182"/>
                  </a:schemeClr>
                </a:solidFill>
                <a:latin typeface="Lato Bold"/>
                <a:ea typeface="Lato Bold"/>
                <a:cs typeface="Lato Bold"/>
                <a:sym typeface="Lato Bold"/>
              </a:rPr>
              <a:t>à être adoptés</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le dessein</a:t>
            </a:r>
            <a:r>
              <a:t> bienveillant de sa volonté,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pour célébrer la gloire de sa grâce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qu’il nous a </a:t>
            </a:r>
            <a:r>
              <a:t>accordée en son bien-aimé.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avons la rédemption par son sang, </a:t>
            </a:r>
          </a:p>
          <a:p>
            <a:pPr marL="0" lvl="1" indent="219456"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le pardon des péchés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la richesse de sa grâce</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que </a:t>
            </a:r>
            <a:r>
              <a:rPr>
                <a:latin typeface="Lato Bold"/>
                <a:ea typeface="Lato Bold"/>
                <a:cs typeface="Lato Bold"/>
                <a:sym typeface="Lato Bold"/>
              </a:rPr>
              <a:t>Dieu a répandue abondamment</a:t>
            </a:r>
            <a:r>
              <a:t> sur nous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toute sagesse et intelligence.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il nous a</a:t>
            </a:r>
            <a:r>
              <a:t> fait connaître le mystère de </a:t>
            </a:r>
            <a:r>
              <a:rPr>
                <a:latin typeface="Lato Bold"/>
                <a:ea typeface="Lato Bold"/>
                <a:cs typeface="Lato Bold"/>
                <a:sym typeface="Lato Bold"/>
              </a:rPr>
              <a:t>sa volonté</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le dessein</a:t>
            </a:r>
            <a:r>
              <a:t> bienveillant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qu’il s’était proposé</a:t>
            </a:r>
            <a:r>
              <a:t> 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pour l’exécuter </a:t>
            </a:r>
            <a:r>
              <a:rPr>
                <a:latin typeface="Lato Bold"/>
                <a:ea typeface="Lato Bold"/>
                <a:cs typeface="Lato Bold"/>
                <a:sym typeface="Lato Bold"/>
              </a:rPr>
              <a:t>quand les temps seraient accomplis</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réunir sous un seul chef, le Christ,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tout ce qui est dans les cieux et ce qui est sur la terre.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a:t>
            </a:r>
            <a:r>
              <a:rPr>
                <a:latin typeface="Lato Bold"/>
                <a:ea typeface="Lato Bold"/>
                <a:cs typeface="Lato Bold"/>
                <a:sym typeface="Lato Bold"/>
              </a:rPr>
              <a:t>avons aussi été</a:t>
            </a:r>
            <a:r>
              <a:t> mis à part,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prédestinés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le plan de celui</a:t>
            </a:r>
            <a:r>
              <a:t> qui opère tout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la décision de sa volonté</a:t>
            </a:r>
            <a:r>
              <a:t>,  </a:t>
            </a:r>
          </a:p>
          <a:p>
            <a:pPr marL="0" lvl="1" indent="219456"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afin que nous servions à célébrer sa gloire</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qui d’avance avons espéré en Christ.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vous aussi,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après avoir entendu la parole de la vérité,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l’évangile de votre salut,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vous avez cru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et vous avez été scellés du Saint-Esprit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qui avait été promis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et qui constitue le gage de notre héritage,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vue de la rédemption de ceux que Dieu s’est acquis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pour célébrer sa gloire. </a:t>
            </a:r>
            <a:endParaRPr>
              <a:solidFill>
                <a:schemeClr val="accent4"/>
              </a:solidFill>
              <a:latin typeface="Lato Bold"/>
              <a:ea typeface="Lato Bold"/>
              <a:cs typeface="Lato Bold"/>
              <a:sym typeface="Lato Bold"/>
            </a:endParaRPr>
          </a:p>
        </p:txBody>
      </p:sp>
    </p:spTree>
    <p:extLst>
      <p:ext uri="{BB962C8B-B14F-4D97-AF65-F5344CB8AC3E}">
        <p14:creationId xmlns:p14="http://schemas.microsoft.com/office/powerpoint/2010/main" val="199962101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en lui,…"/>
          <p:cNvSpPr txBox="1">
            <a:spLocks noGrp="1"/>
          </p:cNvSpPr>
          <p:nvPr>
            <p:ph type="body" idx="1"/>
          </p:nvPr>
        </p:nvSpPr>
        <p:spPr>
          <a:xfrm>
            <a:off x="603250" y="526055"/>
            <a:ext cx="10985500" cy="6106310"/>
          </a:xfrm>
          <a:prstGeom prst="rect">
            <a:avLst/>
          </a:prstGeom>
        </p:spPr>
        <p:txBody>
          <a:bodyPr>
            <a:normAutofit fontScale="62500" lnSpcReduction="20000"/>
          </a:bodyPr>
          <a:lstStyle/>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endParaRP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Dieu nous a</a:t>
            </a:r>
            <a:r>
              <a:t> </a:t>
            </a:r>
            <a:r>
              <a:rPr>
                <a:latin typeface="Lato Bold"/>
                <a:ea typeface="Lato Bold"/>
                <a:cs typeface="Lato Bold"/>
                <a:sym typeface="Lato Bold"/>
              </a:rPr>
              <a:t>élus</a:t>
            </a:r>
            <a:r>
              <a:t> </a:t>
            </a:r>
            <a:r>
              <a:rPr>
                <a:latin typeface="Lato Bold"/>
                <a:ea typeface="Lato Bold"/>
                <a:cs typeface="Lato Bold"/>
                <a:sym typeface="Lato Bold"/>
              </a:rPr>
              <a:t>avant la fondation du monde</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pour que nous soyons </a:t>
            </a:r>
            <a:r>
              <a:rPr u="sng">
                <a:solidFill>
                  <a:schemeClr val="accent4">
                    <a:hueOff val="475731"/>
                    <a:satOff val="-4338"/>
                    <a:lumOff val="10182"/>
                  </a:schemeClr>
                </a:solidFill>
              </a:rPr>
              <a:t>saints et sans défaut</a:t>
            </a:r>
            <a:r>
              <a:t> devant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dans son amour,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il nous a</a:t>
            </a:r>
            <a:r>
              <a:t> </a:t>
            </a:r>
            <a:r>
              <a:rPr>
                <a:latin typeface="Lato Bold"/>
                <a:ea typeface="Lato Bold"/>
                <a:cs typeface="Lato Bold"/>
                <a:sym typeface="Lato Bold"/>
              </a:rPr>
              <a:t>prédestinés</a:t>
            </a:r>
            <a:r>
              <a:t> par Jésus-Christ </a:t>
            </a:r>
            <a:r>
              <a:rPr u="sng">
                <a:solidFill>
                  <a:schemeClr val="accent4">
                    <a:hueOff val="475731"/>
                    <a:satOff val="-4338"/>
                    <a:lumOff val="10182"/>
                  </a:schemeClr>
                </a:solidFill>
                <a:latin typeface="Lato Bold"/>
                <a:ea typeface="Lato Bold"/>
                <a:cs typeface="Lato Bold"/>
                <a:sym typeface="Lato Bold"/>
              </a:rPr>
              <a:t>à être adoptés</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le dessein</a:t>
            </a:r>
            <a:r>
              <a:t> bienveillant de sa volonté,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pour célébrer la gloire de sa grâce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qu’il nous a </a:t>
            </a:r>
            <a:r>
              <a:t>accordée en son bien-aimé.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avons </a:t>
            </a:r>
            <a:r>
              <a:rPr u="sng">
                <a:solidFill>
                  <a:schemeClr val="accent4">
                    <a:hueOff val="475731"/>
                    <a:satOff val="-4338"/>
                    <a:lumOff val="10182"/>
                  </a:schemeClr>
                </a:solidFill>
                <a:latin typeface="Lato Bold"/>
                <a:ea typeface="Lato Bold"/>
                <a:cs typeface="Lato Bold"/>
                <a:sym typeface="Lato Bold"/>
              </a:rPr>
              <a:t>la rédemption</a:t>
            </a:r>
            <a:r>
              <a:t> par son sang, </a:t>
            </a:r>
          </a:p>
          <a:p>
            <a:pPr marL="0" lvl="1" indent="219456"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le pardon des péchés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la richesse de sa grâce</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que </a:t>
            </a:r>
            <a:r>
              <a:rPr>
                <a:latin typeface="Lato Bold"/>
                <a:ea typeface="Lato Bold"/>
                <a:cs typeface="Lato Bold"/>
                <a:sym typeface="Lato Bold"/>
              </a:rPr>
              <a:t>Dieu a répandue abondamment</a:t>
            </a:r>
            <a:r>
              <a:t> sur nous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toute sagesse et intelligence.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il nous a</a:t>
            </a:r>
            <a:r>
              <a:t> fait connaître le mystère de </a:t>
            </a:r>
            <a:r>
              <a:rPr>
                <a:latin typeface="Lato Bold"/>
                <a:ea typeface="Lato Bold"/>
                <a:cs typeface="Lato Bold"/>
                <a:sym typeface="Lato Bold"/>
              </a:rPr>
              <a:t>sa volonté</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le dessein</a:t>
            </a:r>
            <a:r>
              <a:t> bienveillant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qu’il s’était proposé</a:t>
            </a:r>
            <a:r>
              <a:t> 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pour l’exécuter </a:t>
            </a:r>
            <a:r>
              <a:rPr>
                <a:latin typeface="Lato Bold"/>
                <a:ea typeface="Lato Bold"/>
                <a:cs typeface="Lato Bold"/>
                <a:sym typeface="Lato Bold"/>
              </a:rPr>
              <a:t>quand les temps seraient accomplis</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réunir sous un seul chef, le Christ,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tout ce qui est dans les cieux et ce qui est sur la terre.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a:t>
            </a:r>
            <a:r>
              <a:rPr>
                <a:latin typeface="Lato Bold"/>
                <a:ea typeface="Lato Bold"/>
                <a:cs typeface="Lato Bold"/>
                <a:sym typeface="Lato Bold"/>
              </a:rPr>
              <a:t>avons aussi été</a:t>
            </a:r>
            <a:r>
              <a:t> mis à part,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prédestinés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le plan de celui</a:t>
            </a:r>
            <a:r>
              <a:t> qui opère tout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la décision de sa volonté</a:t>
            </a:r>
            <a:r>
              <a:t>,  </a:t>
            </a:r>
          </a:p>
          <a:p>
            <a:pPr marL="0" lvl="1" indent="219456"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afin que nous servions à célébrer sa gloire</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qui d’avance avons espéré en Christ.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vous aussi,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après avoir entendu la parole de la vérité,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l’évangile de votre salut,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vous avez cru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et vous avez été scellés du Saint-Esprit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qui avait été promis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et qui constitue le gage de notre héritage,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vue de la rédemption de ceux que Dieu s’est acquis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pour célébrer sa gloire. </a:t>
            </a:r>
            <a:endParaRPr>
              <a:solidFill>
                <a:schemeClr val="accent4"/>
              </a:solidFill>
              <a:latin typeface="Lato Bold"/>
              <a:ea typeface="Lato Bold"/>
              <a:cs typeface="Lato Bold"/>
              <a:sym typeface="Lato Bold"/>
            </a:endParaRPr>
          </a:p>
        </p:txBody>
      </p:sp>
    </p:spTree>
    <p:extLst>
      <p:ext uri="{BB962C8B-B14F-4D97-AF65-F5344CB8AC3E}">
        <p14:creationId xmlns:p14="http://schemas.microsoft.com/office/powerpoint/2010/main" val="376995814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en lui,…"/>
          <p:cNvSpPr txBox="1">
            <a:spLocks noGrp="1"/>
          </p:cNvSpPr>
          <p:nvPr>
            <p:ph type="body" idx="1"/>
          </p:nvPr>
        </p:nvSpPr>
        <p:spPr>
          <a:xfrm>
            <a:off x="603250" y="526055"/>
            <a:ext cx="10985500" cy="6106310"/>
          </a:xfrm>
          <a:prstGeom prst="rect">
            <a:avLst/>
          </a:prstGeom>
        </p:spPr>
        <p:txBody>
          <a:bodyPr>
            <a:normAutofit fontScale="62500" lnSpcReduction="20000"/>
          </a:bodyPr>
          <a:lstStyle/>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endParaRP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Dieu nous a</a:t>
            </a:r>
            <a:r>
              <a:t> </a:t>
            </a:r>
            <a:r>
              <a:rPr>
                <a:latin typeface="Lato Bold"/>
                <a:ea typeface="Lato Bold"/>
                <a:cs typeface="Lato Bold"/>
                <a:sym typeface="Lato Bold"/>
              </a:rPr>
              <a:t>élus</a:t>
            </a:r>
            <a:r>
              <a:t> </a:t>
            </a:r>
            <a:r>
              <a:rPr>
                <a:latin typeface="Lato Bold"/>
                <a:ea typeface="Lato Bold"/>
                <a:cs typeface="Lato Bold"/>
                <a:sym typeface="Lato Bold"/>
              </a:rPr>
              <a:t>avant la fondation du monde</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pour que nous soyons </a:t>
            </a:r>
            <a:r>
              <a:rPr u="sng">
                <a:solidFill>
                  <a:schemeClr val="accent4">
                    <a:hueOff val="475731"/>
                    <a:satOff val="-4338"/>
                    <a:lumOff val="10182"/>
                  </a:schemeClr>
                </a:solidFill>
              </a:rPr>
              <a:t>saints et sans défaut</a:t>
            </a:r>
            <a:r>
              <a:t> devant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dans son amour,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il nous a</a:t>
            </a:r>
            <a:r>
              <a:t> </a:t>
            </a:r>
            <a:r>
              <a:rPr>
                <a:latin typeface="Lato Bold"/>
                <a:ea typeface="Lato Bold"/>
                <a:cs typeface="Lato Bold"/>
                <a:sym typeface="Lato Bold"/>
              </a:rPr>
              <a:t>prédestinés</a:t>
            </a:r>
            <a:r>
              <a:t> par Jésus-Christ </a:t>
            </a:r>
            <a:r>
              <a:rPr u="sng">
                <a:solidFill>
                  <a:schemeClr val="accent4">
                    <a:hueOff val="475731"/>
                    <a:satOff val="-4338"/>
                    <a:lumOff val="10182"/>
                  </a:schemeClr>
                </a:solidFill>
                <a:latin typeface="Lato Bold"/>
                <a:ea typeface="Lato Bold"/>
                <a:cs typeface="Lato Bold"/>
                <a:sym typeface="Lato Bold"/>
              </a:rPr>
              <a:t>à être adoptés</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le dessein</a:t>
            </a:r>
            <a:r>
              <a:t> bienveillant de sa volonté,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pour célébrer la gloire de sa grâce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qu’il nous a </a:t>
            </a:r>
            <a:r>
              <a:t>accordée en son bien-aimé.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avons </a:t>
            </a:r>
            <a:r>
              <a:rPr u="sng">
                <a:solidFill>
                  <a:schemeClr val="accent4">
                    <a:hueOff val="475731"/>
                    <a:satOff val="-4338"/>
                    <a:lumOff val="10182"/>
                  </a:schemeClr>
                </a:solidFill>
                <a:latin typeface="Lato Bold"/>
                <a:ea typeface="Lato Bold"/>
                <a:cs typeface="Lato Bold"/>
                <a:sym typeface="Lato Bold"/>
              </a:rPr>
              <a:t>la rédemption</a:t>
            </a:r>
            <a:r>
              <a:t> par son sang, </a:t>
            </a:r>
          </a:p>
          <a:p>
            <a:pPr marL="0" lvl="1" indent="219456"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rPr u="sng">
                <a:solidFill>
                  <a:schemeClr val="accent4">
                    <a:hueOff val="475731"/>
                    <a:satOff val="-4338"/>
                    <a:lumOff val="10182"/>
                  </a:schemeClr>
                </a:solidFill>
                <a:latin typeface="Lato Bold"/>
                <a:ea typeface="Lato Bold"/>
                <a:cs typeface="Lato Bold"/>
                <a:sym typeface="Lato Bold"/>
              </a:rPr>
              <a:t>le pardon des péchés</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la richesse de sa grâce</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que </a:t>
            </a:r>
            <a:r>
              <a:rPr>
                <a:latin typeface="Lato Bold"/>
                <a:ea typeface="Lato Bold"/>
                <a:cs typeface="Lato Bold"/>
                <a:sym typeface="Lato Bold"/>
              </a:rPr>
              <a:t>Dieu a répandue abondamment</a:t>
            </a:r>
            <a:r>
              <a:t> sur nous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toute sagesse et intelligence.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il nous a</a:t>
            </a:r>
            <a:r>
              <a:t> fait connaître le mystère de </a:t>
            </a:r>
            <a:r>
              <a:rPr>
                <a:latin typeface="Lato Bold"/>
                <a:ea typeface="Lato Bold"/>
                <a:cs typeface="Lato Bold"/>
                <a:sym typeface="Lato Bold"/>
              </a:rPr>
              <a:t>sa volonté</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le dessein</a:t>
            </a:r>
            <a:r>
              <a:t> bienveillant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qu’il s’était proposé</a:t>
            </a:r>
            <a:r>
              <a:t> 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pour l’exécuter </a:t>
            </a:r>
            <a:r>
              <a:rPr>
                <a:latin typeface="Lato Bold"/>
                <a:ea typeface="Lato Bold"/>
                <a:cs typeface="Lato Bold"/>
                <a:sym typeface="Lato Bold"/>
              </a:rPr>
              <a:t>quand les temps seraient accomplis</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réunir sous un seul chef, le Christ,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tout ce qui est dans les cieux et ce qui est sur la terre.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a:t>
            </a:r>
            <a:r>
              <a:rPr>
                <a:latin typeface="Lato Bold"/>
                <a:ea typeface="Lato Bold"/>
                <a:cs typeface="Lato Bold"/>
                <a:sym typeface="Lato Bold"/>
              </a:rPr>
              <a:t>avons aussi été</a:t>
            </a:r>
            <a:r>
              <a:t> mis à part,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prédestinés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le plan de celui</a:t>
            </a:r>
            <a:r>
              <a:t> qui opère tout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la décision de sa volonté</a:t>
            </a:r>
            <a:r>
              <a:t>,  </a:t>
            </a:r>
          </a:p>
          <a:p>
            <a:pPr marL="0" lvl="1" indent="219456"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afin que nous servions à célébrer sa gloire</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qui d’avance avons espéré en Christ.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vous aussi,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après avoir entendu la parole de la vérité,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l’évangile de votre salut,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vous avez cru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et vous avez été scellés du Saint-Esprit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qui avait été promis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et qui constitue le gage de notre héritage,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vue de la rédemption de ceux que Dieu s’est acquis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pour célébrer sa gloire. </a:t>
            </a:r>
            <a:endParaRPr>
              <a:solidFill>
                <a:schemeClr val="accent4"/>
              </a:solidFill>
              <a:latin typeface="Lato Bold"/>
              <a:ea typeface="Lato Bold"/>
              <a:cs typeface="Lato Bold"/>
              <a:sym typeface="Lato Bold"/>
            </a:endParaRPr>
          </a:p>
        </p:txBody>
      </p:sp>
    </p:spTree>
    <p:extLst>
      <p:ext uri="{BB962C8B-B14F-4D97-AF65-F5344CB8AC3E}">
        <p14:creationId xmlns:p14="http://schemas.microsoft.com/office/powerpoint/2010/main" val="307734649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en lui,…"/>
          <p:cNvSpPr txBox="1">
            <a:spLocks noGrp="1"/>
          </p:cNvSpPr>
          <p:nvPr>
            <p:ph type="body" idx="1"/>
          </p:nvPr>
        </p:nvSpPr>
        <p:spPr>
          <a:xfrm>
            <a:off x="603250" y="526055"/>
            <a:ext cx="10985500" cy="6106310"/>
          </a:xfrm>
          <a:prstGeom prst="rect">
            <a:avLst/>
          </a:prstGeom>
        </p:spPr>
        <p:txBody>
          <a:bodyPr>
            <a:normAutofit fontScale="62500" lnSpcReduction="20000"/>
          </a:bodyPr>
          <a:lstStyle/>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endParaRP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Dieu nous a</a:t>
            </a:r>
            <a:r>
              <a:t> </a:t>
            </a:r>
            <a:r>
              <a:rPr>
                <a:latin typeface="Lato Bold"/>
                <a:ea typeface="Lato Bold"/>
                <a:cs typeface="Lato Bold"/>
                <a:sym typeface="Lato Bold"/>
              </a:rPr>
              <a:t>élus</a:t>
            </a:r>
            <a:r>
              <a:t> </a:t>
            </a:r>
            <a:r>
              <a:rPr>
                <a:latin typeface="Lato Bold"/>
                <a:ea typeface="Lato Bold"/>
                <a:cs typeface="Lato Bold"/>
                <a:sym typeface="Lato Bold"/>
              </a:rPr>
              <a:t>avant la fondation du monde</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pour que nous soyons </a:t>
            </a:r>
            <a:r>
              <a:rPr u="sng">
                <a:solidFill>
                  <a:schemeClr val="accent4">
                    <a:hueOff val="475731"/>
                    <a:satOff val="-4338"/>
                    <a:lumOff val="10182"/>
                  </a:schemeClr>
                </a:solidFill>
              </a:rPr>
              <a:t>saints et sans défaut</a:t>
            </a:r>
            <a:r>
              <a:t> devant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dans son amour,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il nous a</a:t>
            </a:r>
            <a:r>
              <a:t> </a:t>
            </a:r>
            <a:r>
              <a:rPr>
                <a:latin typeface="Lato Bold"/>
                <a:ea typeface="Lato Bold"/>
                <a:cs typeface="Lato Bold"/>
                <a:sym typeface="Lato Bold"/>
              </a:rPr>
              <a:t>prédestinés</a:t>
            </a:r>
            <a:r>
              <a:t> par Jésus-Christ </a:t>
            </a:r>
            <a:r>
              <a:rPr u="sng">
                <a:solidFill>
                  <a:schemeClr val="accent4">
                    <a:hueOff val="475731"/>
                    <a:satOff val="-4338"/>
                    <a:lumOff val="10182"/>
                  </a:schemeClr>
                </a:solidFill>
                <a:latin typeface="Lato Bold"/>
                <a:ea typeface="Lato Bold"/>
                <a:cs typeface="Lato Bold"/>
                <a:sym typeface="Lato Bold"/>
              </a:rPr>
              <a:t>à être adoptés</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le dessein</a:t>
            </a:r>
            <a:r>
              <a:t> bienveillant de sa volonté,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pour célébrer la gloire de sa grâce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qu’il nous a </a:t>
            </a:r>
            <a:r>
              <a:t>accordée en son bien-aimé.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avons </a:t>
            </a:r>
            <a:r>
              <a:rPr u="sng">
                <a:solidFill>
                  <a:schemeClr val="accent4">
                    <a:hueOff val="475731"/>
                    <a:satOff val="-4338"/>
                    <a:lumOff val="10182"/>
                  </a:schemeClr>
                </a:solidFill>
                <a:latin typeface="Lato Bold"/>
                <a:ea typeface="Lato Bold"/>
                <a:cs typeface="Lato Bold"/>
                <a:sym typeface="Lato Bold"/>
              </a:rPr>
              <a:t>la rédemption</a:t>
            </a:r>
            <a:r>
              <a:t> par son sang, </a:t>
            </a:r>
          </a:p>
          <a:p>
            <a:pPr marL="0" lvl="1" indent="219456"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rPr u="sng">
                <a:solidFill>
                  <a:schemeClr val="accent4">
                    <a:hueOff val="475731"/>
                    <a:satOff val="-4338"/>
                    <a:lumOff val="10182"/>
                  </a:schemeClr>
                </a:solidFill>
                <a:latin typeface="Lato Bold"/>
                <a:ea typeface="Lato Bold"/>
                <a:cs typeface="Lato Bold"/>
                <a:sym typeface="Lato Bold"/>
              </a:rPr>
              <a:t>le pardon des péchés</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la richesse de sa grâce</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que </a:t>
            </a:r>
            <a:r>
              <a:rPr>
                <a:latin typeface="Lato Bold"/>
                <a:ea typeface="Lato Bold"/>
                <a:cs typeface="Lato Bold"/>
                <a:sym typeface="Lato Bold"/>
              </a:rPr>
              <a:t>Dieu a répandue abondamment</a:t>
            </a:r>
            <a:r>
              <a:t> sur nous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toute sagesse et intelligence.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il nous a</a:t>
            </a:r>
            <a:r>
              <a:t> fait connaître le mystère de </a:t>
            </a:r>
            <a:r>
              <a:rPr>
                <a:latin typeface="Lato Bold"/>
                <a:ea typeface="Lato Bold"/>
                <a:cs typeface="Lato Bold"/>
                <a:sym typeface="Lato Bold"/>
              </a:rPr>
              <a:t>sa volonté</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le dessein</a:t>
            </a:r>
            <a:r>
              <a:t> bienveillant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qu’il s’était proposé</a:t>
            </a:r>
            <a:r>
              <a:t> 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pour l’exécuter </a:t>
            </a:r>
            <a:r>
              <a:rPr>
                <a:latin typeface="Lato Bold"/>
                <a:ea typeface="Lato Bold"/>
                <a:cs typeface="Lato Bold"/>
                <a:sym typeface="Lato Bold"/>
              </a:rPr>
              <a:t>quand les temps seraient accomplis</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réunir sous un seul chef, le Christ,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tout ce qui est dans les cieux et ce qui est sur la terre.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a:t>
            </a:r>
            <a:r>
              <a:rPr>
                <a:latin typeface="Lato Bold"/>
                <a:ea typeface="Lato Bold"/>
                <a:cs typeface="Lato Bold"/>
                <a:sym typeface="Lato Bold"/>
              </a:rPr>
              <a:t>avons aussi </a:t>
            </a:r>
            <a:r>
              <a:rPr>
                <a:solidFill>
                  <a:schemeClr val="accent4">
                    <a:hueOff val="475731"/>
                    <a:satOff val="-4338"/>
                    <a:lumOff val="10182"/>
                  </a:schemeClr>
                </a:solidFill>
                <a:latin typeface="Lato Bold"/>
                <a:ea typeface="Lato Bold"/>
                <a:cs typeface="Lato Bold"/>
                <a:sym typeface="Lato Bold"/>
              </a:rPr>
              <a:t>été mis à part,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prédestinés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le plan de celui</a:t>
            </a:r>
            <a:r>
              <a:t> qui opère tout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la décision de sa volonté</a:t>
            </a:r>
            <a:r>
              <a:t>,  </a:t>
            </a:r>
          </a:p>
          <a:p>
            <a:pPr marL="0" lvl="1" indent="219456"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afin que nous servions à célébrer sa gloire</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qui d’avance avons espéré en Christ.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vous aussi,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après avoir entendu la parole de la vérité,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l’évangile de votre salut,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vous avez cru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et vous avez été scellés du Saint-Esprit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qui avait été promis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et qui constitue le gage de notre héritage,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vue de la rédemption de ceux que Dieu s’est acquis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pour célébrer sa gloire. </a:t>
            </a:r>
            <a:endParaRPr>
              <a:solidFill>
                <a:schemeClr val="accent4"/>
              </a:solidFill>
              <a:latin typeface="Lato Bold"/>
              <a:ea typeface="Lato Bold"/>
              <a:cs typeface="Lato Bold"/>
              <a:sym typeface="Lato Bold"/>
            </a:endParaRPr>
          </a:p>
        </p:txBody>
      </p:sp>
    </p:spTree>
    <p:extLst>
      <p:ext uri="{BB962C8B-B14F-4D97-AF65-F5344CB8AC3E}">
        <p14:creationId xmlns:p14="http://schemas.microsoft.com/office/powerpoint/2010/main" val="381355793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en lui,…"/>
          <p:cNvSpPr txBox="1">
            <a:spLocks noGrp="1"/>
          </p:cNvSpPr>
          <p:nvPr>
            <p:ph type="body" idx="1"/>
          </p:nvPr>
        </p:nvSpPr>
        <p:spPr>
          <a:xfrm>
            <a:off x="603250" y="526055"/>
            <a:ext cx="10985500" cy="6106310"/>
          </a:xfrm>
          <a:prstGeom prst="rect">
            <a:avLst/>
          </a:prstGeom>
        </p:spPr>
        <p:txBody>
          <a:bodyPr>
            <a:normAutofit fontScale="62500" lnSpcReduction="20000"/>
          </a:bodyPr>
          <a:lstStyle/>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endParaRP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Dieu nous a</a:t>
            </a:r>
            <a:r>
              <a:t> </a:t>
            </a:r>
            <a:r>
              <a:rPr>
                <a:latin typeface="Lato Bold"/>
                <a:ea typeface="Lato Bold"/>
                <a:cs typeface="Lato Bold"/>
                <a:sym typeface="Lato Bold"/>
              </a:rPr>
              <a:t>élus</a:t>
            </a:r>
            <a:r>
              <a:t> </a:t>
            </a:r>
            <a:r>
              <a:rPr>
                <a:latin typeface="Lato Bold"/>
                <a:ea typeface="Lato Bold"/>
                <a:cs typeface="Lato Bold"/>
                <a:sym typeface="Lato Bold"/>
              </a:rPr>
              <a:t>avant la fondation du monde</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pour que nous soyons </a:t>
            </a:r>
            <a:r>
              <a:rPr u="sng">
                <a:solidFill>
                  <a:schemeClr val="accent4">
                    <a:hueOff val="475731"/>
                    <a:satOff val="-4338"/>
                    <a:lumOff val="10182"/>
                  </a:schemeClr>
                </a:solidFill>
              </a:rPr>
              <a:t>saints et sans défaut</a:t>
            </a:r>
            <a:r>
              <a:t> devant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dans son amour,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il nous a</a:t>
            </a:r>
            <a:r>
              <a:t> </a:t>
            </a:r>
            <a:r>
              <a:rPr>
                <a:latin typeface="Lato Bold"/>
                <a:ea typeface="Lato Bold"/>
                <a:cs typeface="Lato Bold"/>
                <a:sym typeface="Lato Bold"/>
              </a:rPr>
              <a:t>prédestinés</a:t>
            </a:r>
            <a:r>
              <a:t> par Jésus-Christ </a:t>
            </a:r>
            <a:r>
              <a:rPr u="sng">
                <a:solidFill>
                  <a:schemeClr val="accent4">
                    <a:hueOff val="475731"/>
                    <a:satOff val="-4338"/>
                    <a:lumOff val="10182"/>
                  </a:schemeClr>
                </a:solidFill>
                <a:latin typeface="Lato Bold"/>
                <a:ea typeface="Lato Bold"/>
                <a:cs typeface="Lato Bold"/>
                <a:sym typeface="Lato Bold"/>
              </a:rPr>
              <a:t>à être adoptés</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le dessein</a:t>
            </a:r>
            <a:r>
              <a:t> bienveillant de sa volonté,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pour célébrer la gloire de sa grâce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qu’il nous a </a:t>
            </a:r>
            <a:r>
              <a:t>accordée en son bien-aimé.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avons </a:t>
            </a:r>
            <a:r>
              <a:rPr u="sng">
                <a:solidFill>
                  <a:schemeClr val="accent4">
                    <a:hueOff val="475731"/>
                    <a:satOff val="-4338"/>
                    <a:lumOff val="10182"/>
                  </a:schemeClr>
                </a:solidFill>
                <a:latin typeface="Lato Bold"/>
                <a:ea typeface="Lato Bold"/>
                <a:cs typeface="Lato Bold"/>
                <a:sym typeface="Lato Bold"/>
              </a:rPr>
              <a:t>la rédemption</a:t>
            </a:r>
            <a:r>
              <a:t> par son sang, </a:t>
            </a:r>
          </a:p>
          <a:p>
            <a:pPr marL="0" lvl="1" indent="219456"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rPr u="sng">
                <a:solidFill>
                  <a:schemeClr val="accent4">
                    <a:hueOff val="475731"/>
                    <a:satOff val="-4338"/>
                    <a:lumOff val="10182"/>
                  </a:schemeClr>
                </a:solidFill>
                <a:latin typeface="Lato Bold"/>
                <a:ea typeface="Lato Bold"/>
                <a:cs typeface="Lato Bold"/>
                <a:sym typeface="Lato Bold"/>
              </a:rPr>
              <a:t>le pardon des péchés</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la richesse de sa grâce</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que </a:t>
            </a:r>
            <a:r>
              <a:rPr>
                <a:latin typeface="Lato Bold"/>
                <a:ea typeface="Lato Bold"/>
                <a:cs typeface="Lato Bold"/>
                <a:sym typeface="Lato Bold"/>
              </a:rPr>
              <a:t>Dieu a répandue abondamment</a:t>
            </a:r>
            <a:r>
              <a:t> sur nous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toute sagesse et intelligence.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il nous a</a:t>
            </a:r>
            <a:r>
              <a:t> fait connaître le mystère de </a:t>
            </a:r>
            <a:r>
              <a:rPr>
                <a:latin typeface="Lato Bold"/>
                <a:ea typeface="Lato Bold"/>
                <a:cs typeface="Lato Bold"/>
                <a:sym typeface="Lato Bold"/>
              </a:rPr>
              <a:t>sa volonté</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le dessein</a:t>
            </a:r>
            <a:r>
              <a:t> bienveillant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qu’il s’était proposé</a:t>
            </a:r>
            <a:r>
              <a:t> 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pour l’exécuter </a:t>
            </a:r>
            <a:r>
              <a:rPr>
                <a:latin typeface="Lato Bold"/>
                <a:ea typeface="Lato Bold"/>
                <a:cs typeface="Lato Bold"/>
                <a:sym typeface="Lato Bold"/>
              </a:rPr>
              <a:t>quand les temps seraient accomplis</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réunir sous un seul chef, le Christ,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tout ce qui est dans les cieux et ce qui est sur la terre.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a:t>
            </a:r>
            <a:r>
              <a:rPr>
                <a:latin typeface="Lato Bold"/>
                <a:ea typeface="Lato Bold"/>
                <a:cs typeface="Lato Bold"/>
                <a:sym typeface="Lato Bold"/>
              </a:rPr>
              <a:t>avons aussi </a:t>
            </a:r>
            <a:r>
              <a:rPr>
                <a:solidFill>
                  <a:schemeClr val="accent4">
                    <a:hueOff val="475731"/>
                    <a:satOff val="-4338"/>
                    <a:lumOff val="10182"/>
                  </a:schemeClr>
                </a:solidFill>
                <a:latin typeface="Lato Bold"/>
                <a:ea typeface="Lato Bold"/>
                <a:cs typeface="Lato Bold"/>
                <a:sym typeface="Lato Bold"/>
              </a:rPr>
              <a:t>été mis à part,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prédestinés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le plan de celui</a:t>
            </a:r>
            <a:r>
              <a:t> qui opère tout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a:t>
            </a:r>
            <a:r>
              <a:rPr>
                <a:latin typeface="Lato Bold"/>
                <a:ea typeface="Lato Bold"/>
                <a:cs typeface="Lato Bold"/>
                <a:sym typeface="Lato Bold"/>
              </a:rPr>
              <a:t>la décision de sa volonté</a:t>
            </a:r>
            <a:r>
              <a:t>,  </a:t>
            </a:r>
          </a:p>
          <a:p>
            <a:pPr marL="0" lvl="1" indent="219456"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afin que nous servions à célébrer sa gloire</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qui d’avance avons espéré en Christ.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vous aussi,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après avoir entendu la parole de la vérité,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l’évangile de votre salut,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en lui, vous avez cru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et vous </a:t>
            </a:r>
            <a:r>
              <a:rPr>
                <a:solidFill>
                  <a:schemeClr val="accent4">
                    <a:hueOff val="475731"/>
                    <a:satOff val="-4338"/>
                    <a:lumOff val="10182"/>
                  </a:schemeClr>
                </a:solidFill>
                <a:latin typeface="Lato Bold"/>
                <a:ea typeface="Lato Bold"/>
                <a:cs typeface="Lato Bold"/>
                <a:sym typeface="Lato Bold"/>
              </a:rPr>
              <a:t>avez été scellés</a:t>
            </a:r>
            <a:r>
              <a:t> du Saint-Esprit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qui avait été promis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et qui constitue le gage de notre héritage,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vue de la rédemption de ceux que Dieu s’est acquis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latin typeface="Lato Bold"/>
                <a:ea typeface="Lato Bold"/>
                <a:cs typeface="Lato Bold"/>
                <a:sym typeface="Lato Bold"/>
              </a:rPr>
              <a:t>pour célébrer sa gloire. </a:t>
            </a:r>
            <a:endParaRPr>
              <a:solidFill>
                <a:schemeClr val="accent4"/>
              </a:solidFill>
              <a:latin typeface="Lato Bold"/>
              <a:ea typeface="Lato Bold"/>
              <a:cs typeface="Lato Bold"/>
              <a:sym typeface="Lato Bold"/>
            </a:endParaRPr>
          </a:p>
        </p:txBody>
      </p:sp>
    </p:spTree>
    <p:extLst>
      <p:ext uri="{BB962C8B-B14F-4D97-AF65-F5344CB8AC3E}">
        <p14:creationId xmlns:p14="http://schemas.microsoft.com/office/powerpoint/2010/main" val="136652493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en lui,…"/>
          <p:cNvSpPr txBox="1">
            <a:spLocks noGrp="1"/>
          </p:cNvSpPr>
          <p:nvPr>
            <p:ph type="body" sz="half" idx="1"/>
          </p:nvPr>
        </p:nvSpPr>
        <p:spPr>
          <a:xfrm>
            <a:off x="603250" y="526055"/>
            <a:ext cx="4295522" cy="6106310"/>
          </a:xfrm>
          <a:prstGeom prst="rect">
            <a:avLst/>
          </a:prstGeom>
        </p:spPr>
        <p:txBody>
          <a:bodyPr>
            <a:normAutofit fontScale="55000" lnSpcReduction="20000"/>
          </a:bodyPr>
          <a:lstStyle/>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endParaRP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solidFill>
                  <a:srgbClr val="FFFB00"/>
                </a:solidFill>
                <a:latin typeface="Lato Bold"/>
                <a:ea typeface="Lato Bold"/>
                <a:cs typeface="Lato Bold"/>
                <a:sym typeface="Lato Bold"/>
              </a:defRPr>
            </a:pPr>
            <a:r>
              <a:t>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Dieu nous a élus avant la fondation du monde,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pour que nous soyons saints et sans défaut devant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dans son amour,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il nous a prédestinés par Jésus-Christ à être adoptés,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le dessein bienveillant de sa volonté,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pour célébrer la gloire de sa grâce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qu’il nous a accordée </a:t>
            </a:r>
            <a:r>
              <a:rPr>
                <a:solidFill>
                  <a:schemeClr val="accent4">
                    <a:hueOff val="475731"/>
                    <a:satOff val="-4338"/>
                    <a:lumOff val="10182"/>
                  </a:schemeClr>
                </a:solidFill>
              </a:rPr>
              <a:t>en son bien-aimé</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solidFill>
                  <a:srgbClr val="FFFB00"/>
                </a:solidFill>
                <a:latin typeface="Lato Bold"/>
                <a:ea typeface="Lato Bold"/>
                <a:cs typeface="Lato Bold"/>
                <a:sym typeface="Lato Bold"/>
              </a:defRPr>
            </a:pPr>
            <a:r>
              <a:t>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avons la rédemption par son sang, </a:t>
            </a:r>
          </a:p>
          <a:p>
            <a:pPr marL="0" lvl="1" indent="219456"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le pardon des péchés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la richesse de sa grâce</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que Dieu a répandue abondamment sur nous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toute sagesse et intelligence.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il nous a fait connaître le mystère de sa volonté,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le dessein bienveillant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qu’il s’était proposé </a:t>
            </a:r>
            <a:r>
              <a:rPr>
                <a:solidFill>
                  <a:schemeClr val="accent4">
                    <a:hueOff val="475731"/>
                    <a:satOff val="-4338"/>
                    <a:lumOff val="10182"/>
                  </a:schemeClr>
                </a:solidFill>
                <a:latin typeface="Lato Bold"/>
                <a:ea typeface="Lato Bold"/>
                <a:cs typeface="Lato Bold"/>
                <a:sym typeface="Lato Bold"/>
              </a:rPr>
              <a:t>en lui,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pour l’exécuter quand les temps seraient accomplis: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réunir sous un seul chef, le Christ,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tout ce qui est dans les cieux et ce qui est sur la terre.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t>
            </a:r>
            <a:r>
              <a:rPr>
                <a:solidFill>
                  <a:schemeClr val="accent4">
                    <a:hueOff val="475731"/>
                    <a:satOff val="-4338"/>
                    <a:lumOff val="10182"/>
                  </a:schemeClr>
                </a:solidFill>
                <a:latin typeface="Lato Bold"/>
                <a:ea typeface="Lato Bold"/>
                <a:cs typeface="Lato Bold"/>
                <a:sym typeface="Lato Bold"/>
              </a:rPr>
              <a:t>en lui</a:t>
            </a:r>
            <a:r>
              <a:rPr>
                <a:solidFill>
                  <a:schemeClr val="accent4">
                    <a:hueOff val="475731"/>
                    <a:satOff val="-4338"/>
                    <a:lumOff val="10182"/>
                  </a:schemeClr>
                </a:solidFill>
              </a:rP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avons aussi été mis à part,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prédestinés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le plan de celui qui opère tout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selon la décision de sa volonté,  </a:t>
            </a:r>
          </a:p>
          <a:p>
            <a:pPr marL="0" lvl="1" indent="219456"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afin que nous servions à célébrer sa gloire,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nous qui d’avance avons espéré </a:t>
            </a:r>
            <a:r>
              <a:rPr>
                <a:solidFill>
                  <a:schemeClr val="accent4">
                    <a:hueOff val="475731"/>
                    <a:satOff val="-4338"/>
                    <a:lumOff val="10182"/>
                  </a:schemeClr>
                </a:solidFill>
                <a:latin typeface="Lato Bold"/>
                <a:ea typeface="Lato Bold"/>
                <a:cs typeface="Lato Bold"/>
                <a:sym typeface="Lato Bold"/>
              </a:rPr>
              <a:t>en Christ</a:t>
            </a:r>
            <a:r>
              <a: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rPr>
                <a:solidFill>
                  <a:schemeClr val="accent4">
                    <a:hueOff val="475731"/>
                    <a:satOff val="-4338"/>
                    <a:lumOff val="10182"/>
                  </a:schemeClr>
                </a:solidFill>
                <a:latin typeface="Lato Bold"/>
                <a:ea typeface="Lato Bold"/>
                <a:cs typeface="Lato Bold"/>
                <a:sym typeface="Lato Bold"/>
              </a:rPr>
              <a:t>en lui</a:t>
            </a:r>
            <a:r>
              <a:t>, vous aussi,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après avoir entendu la parole de la vérité,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l’évangile de votre salut,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rPr>
                <a:solidFill>
                  <a:schemeClr val="accent4">
                    <a:hueOff val="475731"/>
                    <a:satOff val="-4338"/>
                    <a:lumOff val="10182"/>
                  </a:schemeClr>
                </a:solidFill>
                <a:latin typeface="Lato Bold"/>
                <a:ea typeface="Lato Bold"/>
                <a:cs typeface="Lato Bold"/>
                <a:sym typeface="Lato Bold"/>
              </a:rPr>
              <a:t>en lui</a:t>
            </a:r>
            <a:r>
              <a:t>, vous avez cru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et vous avez été scellés du Saint-Esprit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qui avait été promis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et qui constitue le gage de notre héritage,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en vue de la rédemption de ceux que Dieu s’est acquis </a:t>
            </a:r>
          </a:p>
          <a:p>
            <a:pPr marL="0" indent="0" defTabSz="215798">
              <a:lnSpc>
                <a:spcPct val="100000"/>
              </a:lnSpc>
              <a:spcBef>
                <a:spcPts val="0"/>
              </a:spcBef>
              <a:buSzTx/>
              <a:buNone/>
              <a:tabLst>
                <a:tab pos="107950" algn="l"/>
                <a:tab pos="215900" algn="l"/>
                <a:tab pos="323850" algn="l"/>
                <a:tab pos="438150" algn="l"/>
                <a:tab pos="546100" algn="l"/>
                <a:tab pos="654050" algn="l"/>
                <a:tab pos="762000" algn="l"/>
                <a:tab pos="876300" algn="l"/>
                <a:tab pos="984250" algn="l"/>
              </a:tabLst>
              <a:defRPr sz="2112">
                <a:latin typeface="Lato Regular"/>
                <a:ea typeface="Lato Regular"/>
                <a:cs typeface="Lato Regular"/>
                <a:sym typeface="Lato Regular"/>
              </a:defRPr>
            </a:pPr>
            <a:r>
              <a:t>						pour célébrer sa gloire. </a:t>
            </a:r>
          </a:p>
        </p:txBody>
      </p:sp>
      <p:sp>
        <p:nvSpPr>
          <p:cNvPr id="340" name="En Lui"/>
          <p:cNvSpPr txBox="1"/>
          <p:nvPr/>
        </p:nvSpPr>
        <p:spPr>
          <a:xfrm>
            <a:off x="7892536" y="1297853"/>
            <a:ext cx="1436291" cy="612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7300" b="1">
                <a:solidFill>
                  <a:schemeClr val="accent4">
                    <a:hueOff val="475731"/>
                    <a:satOff val="-4338"/>
                    <a:lumOff val="10182"/>
                  </a:schemeClr>
                </a:solidFill>
              </a:defRPr>
            </a:lvl1pPr>
          </a:lstStyle>
          <a:p>
            <a:r>
              <a:rPr sz="3650"/>
              <a:t>En Lui</a:t>
            </a:r>
          </a:p>
        </p:txBody>
      </p:sp>
    </p:spTree>
    <p:extLst>
      <p:ext uri="{BB962C8B-B14F-4D97-AF65-F5344CB8AC3E}">
        <p14:creationId xmlns:p14="http://schemas.microsoft.com/office/powerpoint/2010/main" val="84778787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extérieur, ciel, bâtiment, herbe&#10;&#10;Description générée automatiquement">
            <a:extLst>
              <a:ext uri="{FF2B5EF4-FFF2-40B4-BE49-F238E27FC236}">
                <a16:creationId xmlns:a16="http://schemas.microsoft.com/office/drawing/2014/main" id="{BF9DE6CC-BDFD-824E-B6FF-AA6715B18B4B}"/>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FC5D85B-0D17-F54A-A1D9-AF2A3C7665D2}"/>
              </a:ext>
            </a:extLst>
          </p:cNvPr>
          <p:cNvSpPr/>
          <p:nvPr/>
        </p:nvSpPr>
        <p:spPr>
          <a:xfrm>
            <a:off x="0" y="-1"/>
            <a:ext cx="3414532" cy="2062103"/>
          </a:xfrm>
          <a:prstGeom prst="rect">
            <a:avLst/>
          </a:prstGeom>
        </p:spPr>
        <p:txBody>
          <a:bodyPr wrap="square">
            <a:spAutoFit/>
          </a:bodyPr>
          <a:lstStyle/>
          <a:p>
            <a:r>
              <a:rPr lang="fr-FR" sz="1600" b="1">
                <a:latin typeface="Helvetica Neue" panose="02000503000000020004" pitchFamily="2" charset="0"/>
                <a:ea typeface="Helvetica Neue" panose="02000503000000020004" pitchFamily="2" charset="0"/>
                <a:cs typeface="Helvetica Neue" panose="02000503000000020004" pitchFamily="2" charset="0"/>
              </a:rPr>
              <a:t>Elle était autrefois l'une des sept merveilles du monde antique et une destination majeure pour les pèlerins et les touristes. D'une longueur de 137 metres et d'une largeur de 70 metres, le toit était soutenu par plus de 120 colonnes.</a:t>
            </a:r>
          </a:p>
        </p:txBody>
      </p:sp>
    </p:spTree>
    <p:extLst>
      <p:ext uri="{BB962C8B-B14F-4D97-AF65-F5344CB8AC3E}">
        <p14:creationId xmlns:p14="http://schemas.microsoft.com/office/powerpoint/2010/main" val="609484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Gloire à Dieu le Père pour avoir planifié toutes nos bénédictions spirituelles  en Jésus-Christ son Fils."/>
          <p:cNvSpPr txBox="1"/>
          <p:nvPr/>
        </p:nvSpPr>
        <p:spPr>
          <a:xfrm>
            <a:off x="3644904" y="2674154"/>
            <a:ext cx="6322960" cy="22672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defRPr sz="7200" b="1">
                <a:solidFill>
                  <a:schemeClr val="accent4">
                    <a:hueOff val="475731"/>
                    <a:satOff val="-4338"/>
                    <a:lumOff val="10182"/>
                  </a:schemeClr>
                </a:solidFill>
              </a:defRPr>
            </a:pPr>
            <a:r>
              <a:rPr sz="3600">
                <a:solidFill>
                  <a:srgbClr val="7030A0"/>
                </a:solidFill>
              </a:rPr>
              <a:t>Gloire</a:t>
            </a:r>
            <a:r>
              <a:rPr sz="3600"/>
              <a:t> à </a:t>
            </a:r>
            <a:r>
              <a:rPr sz="3600">
                <a:solidFill>
                  <a:srgbClr val="0070C0"/>
                </a:solidFill>
              </a:rPr>
              <a:t>Dieu le Père </a:t>
            </a:r>
            <a:r>
              <a:rPr sz="3600"/>
              <a:t>pour </a:t>
            </a:r>
            <a:r>
              <a:rPr sz="3600">
                <a:solidFill>
                  <a:schemeClr val="accent6">
                    <a:satOff val="15236"/>
                    <a:lumOff val="17673"/>
                  </a:schemeClr>
                </a:solidFill>
              </a:rPr>
              <a:t>avoir</a:t>
            </a:r>
            <a:r>
              <a:rPr sz="3600"/>
              <a:t> </a:t>
            </a:r>
            <a:r>
              <a:rPr sz="3600">
                <a:solidFill>
                  <a:schemeClr val="accent6">
                    <a:satOff val="15236"/>
                    <a:lumOff val="17673"/>
                  </a:schemeClr>
                </a:solidFill>
              </a:rPr>
              <a:t>planifié</a:t>
            </a:r>
            <a:r>
              <a:rPr sz="3600"/>
              <a:t> </a:t>
            </a:r>
            <a:r>
              <a:rPr sz="3600" u="sng"/>
              <a:t>toutes nos bénédictions</a:t>
            </a:r>
            <a:r>
              <a:rPr sz="3600"/>
              <a:t> </a:t>
            </a:r>
            <a:r>
              <a:rPr sz="3600" u="sng"/>
              <a:t>spirituelles</a:t>
            </a:r>
            <a:r>
              <a:rPr sz="3600"/>
              <a:t> </a:t>
            </a:r>
            <a:br>
              <a:rPr sz="3600"/>
            </a:br>
            <a:r>
              <a:rPr sz="3600"/>
              <a:t>en </a:t>
            </a:r>
            <a:r>
              <a:rPr sz="3600">
                <a:solidFill>
                  <a:schemeClr val="accent5"/>
                </a:solidFill>
              </a:rPr>
              <a:t>Jésus-Christ </a:t>
            </a:r>
            <a:r>
              <a:rPr sz="3600">
                <a:solidFill>
                  <a:srgbClr val="0070C0"/>
                </a:solidFill>
              </a:rPr>
              <a:t>son</a:t>
            </a:r>
            <a:r>
              <a:rPr sz="3600">
                <a:solidFill>
                  <a:schemeClr val="accent5"/>
                </a:solidFill>
              </a:rPr>
              <a:t> Fils</a:t>
            </a:r>
            <a:r>
              <a:rPr sz="3600"/>
              <a:t>. </a:t>
            </a:r>
          </a:p>
        </p:txBody>
      </p:sp>
      <p:sp>
        <p:nvSpPr>
          <p:cNvPr id="2" name="ZoneTexte 1">
            <a:extLst>
              <a:ext uri="{FF2B5EF4-FFF2-40B4-BE49-F238E27FC236}">
                <a16:creationId xmlns:a16="http://schemas.microsoft.com/office/drawing/2014/main" id="{DAAA91B0-80DB-374B-94E1-2B17CC356011}"/>
              </a:ext>
            </a:extLst>
          </p:cNvPr>
          <p:cNvSpPr txBox="1"/>
          <p:nvPr/>
        </p:nvSpPr>
        <p:spPr>
          <a:xfrm>
            <a:off x="4154523" y="1353161"/>
            <a:ext cx="3924151" cy="605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fr-FR" sz="3600" b="1">
                <a:solidFill>
                  <a:srgbClr val="FFFFFF"/>
                </a:solidFill>
                <a:sym typeface="Helvetica Neue"/>
              </a:rPr>
              <a:t>Ephésiens: 1:3-14</a:t>
            </a:r>
          </a:p>
        </p:txBody>
      </p:sp>
    </p:spTree>
    <p:extLst>
      <p:ext uri="{BB962C8B-B14F-4D97-AF65-F5344CB8AC3E}">
        <p14:creationId xmlns:p14="http://schemas.microsoft.com/office/powerpoint/2010/main" val="288406349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aul, apôtre du Christ-Jésus, par la volonté de Dieu,…"/>
          <p:cNvSpPr txBox="1">
            <a:spLocks noGrp="1"/>
          </p:cNvSpPr>
          <p:nvPr>
            <p:ph type="body" idx="1"/>
          </p:nvPr>
        </p:nvSpPr>
        <p:spPr>
          <a:xfrm>
            <a:off x="603250" y="526055"/>
            <a:ext cx="10985500" cy="6106310"/>
          </a:xfrm>
          <a:prstGeom prst="rect">
            <a:avLst/>
          </a:prstGeom>
        </p:spPr>
        <p:txBody>
          <a:bodyPr>
            <a:normAutofit/>
          </a:bodyPr>
          <a:lstStyle/>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endParaRPr sz="2800"/>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Paul, apôtre du </a:t>
            </a:r>
            <a:r>
              <a:rPr sz="2800">
                <a:solidFill>
                  <a:srgbClr val="FF0000"/>
                </a:solidFill>
              </a:rPr>
              <a:t>Christ-Jésus</a:t>
            </a:r>
            <a:r>
              <a:rPr sz="2800"/>
              <a:t>, </a:t>
            </a:r>
            <a:endParaRPr lang="fr-CA" sz="2800"/>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FR" sz="2800"/>
              <a:t>			</a:t>
            </a:r>
            <a:r>
              <a:rPr sz="2800"/>
              <a:t>par la volonté de Dieu, </a:t>
            </a:r>
          </a:p>
          <a:p>
            <a:pPr marL="0" lvl="1" indent="2286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aux saints et fidèles en Christ-Jésus qui sont [à Éphèse]: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Que la grâce et la paix vous soient données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de la part de Dieu notre Père et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du 	Seigneur Jésus-Christ.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Béni soit le Dieu et Père de notre Seigneur Jésus-Christ, </a:t>
            </a:r>
          </a:p>
          <a:p>
            <a:pPr marL="0" lvl="1" indent="2286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CA" sz="2800"/>
              <a:t>	</a:t>
            </a:r>
            <a:r>
              <a:rPr sz="2800"/>
              <a:t>qui nous a bénis de toute bénédiction spirituelle </a:t>
            </a:r>
          </a:p>
          <a:p>
            <a:pPr marL="0" lvl="2" indent="4572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CA" sz="2800"/>
              <a:t>	</a:t>
            </a:r>
            <a:r>
              <a:rPr sz="2800"/>
              <a:t>dans les lieux célestes en Christ.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aul, apôtre du Christ-Jésus, par la volonté de Dieu,…"/>
          <p:cNvSpPr txBox="1">
            <a:spLocks noGrp="1"/>
          </p:cNvSpPr>
          <p:nvPr>
            <p:ph type="body" idx="1"/>
          </p:nvPr>
        </p:nvSpPr>
        <p:spPr>
          <a:xfrm>
            <a:off x="603250" y="526055"/>
            <a:ext cx="10985500" cy="6106310"/>
          </a:xfrm>
          <a:prstGeom prst="rect">
            <a:avLst/>
          </a:prstGeom>
        </p:spPr>
        <p:txBody>
          <a:bodyPr>
            <a:normAutofit/>
          </a:bodyPr>
          <a:lstStyle/>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endParaRPr sz="2800"/>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Paul, apôtre du </a:t>
            </a:r>
            <a:r>
              <a:rPr sz="2800">
                <a:solidFill>
                  <a:srgbClr val="FF0000"/>
                </a:solidFill>
              </a:rPr>
              <a:t>Christ-Jésus</a:t>
            </a:r>
            <a:r>
              <a:rPr sz="2800"/>
              <a:t>, </a:t>
            </a:r>
            <a:endParaRPr lang="fr-CA" sz="2800"/>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FR" sz="2800"/>
              <a:t>			</a:t>
            </a:r>
            <a:r>
              <a:rPr sz="2800"/>
              <a:t>par la volonté de Dieu, </a:t>
            </a:r>
          </a:p>
          <a:p>
            <a:pPr marL="0" lvl="1" indent="2286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aux saints et fidèles en </a:t>
            </a:r>
            <a:r>
              <a:rPr sz="2800">
                <a:solidFill>
                  <a:srgbClr val="FF0000"/>
                </a:solidFill>
              </a:rPr>
              <a:t>Christ-Jésus </a:t>
            </a:r>
            <a:r>
              <a:rPr sz="2800"/>
              <a:t>qui sont [à Éphèse]: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Que la grâce et la paix vous soient données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de la part de Dieu notre Père et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du 	Seigneur Jésus-Christ.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Béni soit le Dieu et Père de notre Seigneur Jésus-Christ, </a:t>
            </a:r>
          </a:p>
          <a:p>
            <a:pPr marL="0" lvl="1" indent="2286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CA" sz="2800"/>
              <a:t>	</a:t>
            </a:r>
            <a:r>
              <a:rPr sz="2800"/>
              <a:t>qui nous a bénis de toute bénédiction spirituelle </a:t>
            </a:r>
          </a:p>
          <a:p>
            <a:pPr marL="0" lvl="2" indent="4572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CA" sz="2800"/>
              <a:t>	</a:t>
            </a:r>
            <a:r>
              <a:rPr sz="2800"/>
              <a:t>dans les lieux célestes en Christ.  </a:t>
            </a:r>
          </a:p>
        </p:txBody>
      </p:sp>
    </p:spTree>
    <p:extLst>
      <p:ext uri="{BB962C8B-B14F-4D97-AF65-F5344CB8AC3E}">
        <p14:creationId xmlns:p14="http://schemas.microsoft.com/office/powerpoint/2010/main" val="161738186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aul, apôtre du Christ-Jésus, par la volonté de Dieu,…"/>
          <p:cNvSpPr txBox="1">
            <a:spLocks noGrp="1"/>
          </p:cNvSpPr>
          <p:nvPr>
            <p:ph type="body" idx="1"/>
          </p:nvPr>
        </p:nvSpPr>
        <p:spPr>
          <a:xfrm>
            <a:off x="603250" y="526055"/>
            <a:ext cx="10985500" cy="6106310"/>
          </a:xfrm>
          <a:prstGeom prst="rect">
            <a:avLst/>
          </a:prstGeom>
        </p:spPr>
        <p:txBody>
          <a:bodyPr>
            <a:normAutofit/>
          </a:bodyPr>
          <a:lstStyle/>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endParaRPr sz="2800"/>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Paul, apôtre du </a:t>
            </a:r>
            <a:r>
              <a:rPr sz="2800">
                <a:solidFill>
                  <a:srgbClr val="FF0000"/>
                </a:solidFill>
              </a:rPr>
              <a:t>Christ-Jésus</a:t>
            </a:r>
            <a:r>
              <a:rPr sz="2800"/>
              <a:t>, </a:t>
            </a:r>
            <a:endParaRPr lang="fr-CA" sz="2800"/>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FR" sz="2800"/>
              <a:t>			</a:t>
            </a:r>
            <a:r>
              <a:rPr sz="2800"/>
              <a:t>par la volonté de Dieu, </a:t>
            </a:r>
          </a:p>
          <a:p>
            <a:pPr marL="0" lvl="1" indent="2286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aux saints et fidèles en </a:t>
            </a:r>
            <a:r>
              <a:rPr sz="2800">
                <a:solidFill>
                  <a:srgbClr val="FF0000"/>
                </a:solidFill>
              </a:rPr>
              <a:t>Christ-Jésus </a:t>
            </a:r>
            <a:r>
              <a:rPr sz="2800"/>
              <a:t>qui sont [à Éphèse]: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Que la grâce et la paix vous soient données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de la part de Dieu notre Père et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du 	Seigneur </a:t>
            </a:r>
            <a:r>
              <a:rPr sz="2800">
                <a:solidFill>
                  <a:srgbClr val="FF0000"/>
                </a:solidFill>
              </a:rPr>
              <a:t>Jésus-Christ</a:t>
            </a:r>
            <a:r>
              <a:rPr sz="2800"/>
              <a:t>.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Béni soit le Dieu et Père de notre Seigneur Jésus-Christ, </a:t>
            </a:r>
          </a:p>
          <a:p>
            <a:pPr marL="0" lvl="1" indent="2286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CA" sz="2800"/>
              <a:t>	</a:t>
            </a:r>
            <a:r>
              <a:rPr sz="2800"/>
              <a:t>qui nous a bénis de toute bénédiction spirituelle </a:t>
            </a:r>
          </a:p>
          <a:p>
            <a:pPr marL="0" lvl="2" indent="4572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CA" sz="2800"/>
              <a:t>	</a:t>
            </a:r>
            <a:r>
              <a:rPr sz="2800"/>
              <a:t>dans les lieux célestes en Christ.  </a:t>
            </a:r>
          </a:p>
        </p:txBody>
      </p:sp>
    </p:spTree>
    <p:extLst>
      <p:ext uri="{BB962C8B-B14F-4D97-AF65-F5344CB8AC3E}">
        <p14:creationId xmlns:p14="http://schemas.microsoft.com/office/powerpoint/2010/main" val="353125310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aul, apôtre du Christ-Jésus, par la volonté de Dieu,…"/>
          <p:cNvSpPr txBox="1">
            <a:spLocks noGrp="1"/>
          </p:cNvSpPr>
          <p:nvPr>
            <p:ph type="body" idx="1"/>
          </p:nvPr>
        </p:nvSpPr>
        <p:spPr>
          <a:xfrm>
            <a:off x="603250" y="526055"/>
            <a:ext cx="10985500" cy="6106310"/>
          </a:xfrm>
          <a:prstGeom prst="rect">
            <a:avLst/>
          </a:prstGeom>
        </p:spPr>
        <p:txBody>
          <a:bodyPr>
            <a:normAutofit/>
          </a:bodyPr>
          <a:lstStyle/>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endParaRPr sz="2800"/>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Paul, apôtre du </a:t>
            </a:r>
            <a:r>
              <a:rPr sz="2800">
                <a:solidFill>
                  <a:srgbClr val="FF0000"/>
                </a:solidFill>
              </a:rPr>
              <a:t>Christ-Jésus</a:t>
            </a:r>
            <a:r>
              <a:rPr sz="2800"/>
              <a:t>, </a:t>
            </a:r>
            <a:endParaRPr lang="fr-CA" sz="2800"/>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FR" sz="2800"/>
              <a:t>			</a:t>
            </a:r>
            <a:r>
              <a:rPr sz="2800"/>
              <a:t>par la volonté de Dieu, </a:t>
            </a:r>
          </a:p>
          <a:p>
            <a:pPr marL="0" lvl="1" indent="2286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aux saints et fidèles en </a:t>
            </a:r>
            <a:r>
              <a:rPr sz="2800">
                <a:solidFill>
                  <a:srgbClr val="FF0000"/>
                </a:solidFill>
              </a:rPr>
              <a:t>Christ-Jésus </a:t>
            </a:r>
            <a:r>
              <a:rPr sz="2800"/>
              <a:t>qui sont [à Éphèse]: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Que la grâce et la paix vous soient données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de la part de Dieu notre Père et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du 	Seigneur </a:t>
            </a:r>
            <a:r>
              <a:rPr sz="2800">
                <a:solidFill>
                  <a:srgbClr val="FF0000"/>
                </a:solidFill>
              </a:rPr>
              <a:t>Jésus-Christ</a:t>
            </a:r>
            <a:r>
              <a:rPr sz="2800"/>
              <a:t>.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Béni soit le Dieu et Père de notre Seigneur </a:t>
            </a:r>
            <a:r>
              <a:rPr sz="2800">
                <a:solidFill>
                  <a:srgbClr val="FF0000"/>
                </a:solidFill>
              </a:rPr>
              <a:t>Jésus-Christ</a:t>
            </a:r>
            <a:r>
              <a:rPr sz="2800"/>
              <a:t>, </a:t>
            </a:r>
          </a:p>
          <a:p>
            <a:pPr marL="0" lvl="1" indent="2286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CA" sz="2800"/>
              <a:t>	</a:t>
            </a:r>
            <a:r>
              <a:rPr sz="2800"/>
              <a:t>qui nous a bénis de toute bénédiction spirituelle </a:t>
            </a:r>
          </a:p>
          <a:p>
            <a:pPr marL="0" lvl="2" indent="4572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CA" sz="2800"/>
              <a:t>	</a:t>
            </a:r>
            <a:r>
              <a:rPr sz="2800"/>
              <a:t>dans les lieux célestes en Christ.  </a:t>
            </a:r>
          </a:p>
        </p:txBody>
      </p:sp>
    </p:spTree>
    <p:extLst>
      <p:ext uri="{BB962C8B-B14F-4D97-AF65-F5344CB8AC3E}">
        <p14:creationId xmlns:p14="http://schemas.microsoft.com/office/powerpoint/2010/main" val="342148361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aul, apôtre du Christ-Jésus, par la volonté de Dieu,…"/>
          <p:cNvSpPr txBox="1">
            <a:spLocks noGrp="1"/>
          </p:cNvSpPr>
          <p:nvPr>
            <p:ph type="body" idx="1"/>
          </p:nvPr>
        </p:nvSpPr>
        <p:spPr>
          <a:xfrm>
            <a:off x="603250" y="526055"/>
            <a:ext cx="10985500" cy="6106310"/>
          </a:xfrm>
          <a:prstGeom prst="rect">
            <a:avLst/>
          </a:prstGeom>
        </p:spPr>
        <p:txBody>
          <a:bodyPr>
            <a:normAutofit/>
          </a:bodyPr>
          <a:lstStyle/>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endParaRPr sz="2800"/>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Paul, apôtre du </a:t>
            </a:r>
            <a:r>
              <a:rPr sz="2800">
                <a:solidFill>
                  <a:srgbClr val="FF0000"/>
                </a:solidFill>
              </a:rPr>
              <a:t>Christ-Jésus</a:t>
            </a:r>
            <a:r>
              <a:rPr sz="2800"/>
              <a:t>, </a:t>
            </a:r>
            <a:endParaRPr lang="fr-CA" sz="2800"/>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FR" sz="2800"/>
              <a:t>			</a:t>
            </a:r>
            <a:r>
              <a:rPr sz="2800"/>
              <a:t>par la volonté de Dieu, </a:t>
            </a:r>
          </a:p>
          <a:p>
            <a:pPr marL="0" lvl="1" indent="2286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aux saints et fidèles en </a:t>
            </a:r>
            <a:r>
              <a:rPr sz="2800">
                <a:solidFill>
                  <a:srgbClr val="FF0000"/>
                </a:solidFill>
              </a:rPr>
              <a:t>Christ-Jésus </a:t>
            </a:r>
            <a:r>
              <a:rPr sz="2800"/>
              <a:t>qui sont [à Éphèse]: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Que la grâce et la paix vous soient données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de la part de Dieu notre Père et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du 	Seigneur </a:t>
            </a:r>
            <a:r>
              <a:rPr sz="2800">
                <a:solidFill>
                  <a:srgbClr val="FF0000"/>
                </a:solidFill>
              </a:rPr>
              <a:t>Jésus-Christ</a:t>
            </a:r>
            <a:r>
              <a:rPr sz="2800"/>
              <a:t>.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Béni soit le Dieu et Père de notre Seigneur </a:t>
            </a:r>
            <a:r>
              <a:rPr sz="2800">
                <a:solidFill>
                  <a:srgbClr val="FF0000"/>
                </a:solidFill>
              </a:rPr>
              <a:t>Jésus-Christ</a:t>
            </a:r>
            <a:r>
              <a:rPr sz="2800"/>
              <a:t>, </a:t>
            </a:r>
          </a:p>
          <a:p>
            <a:pPr marL="0" lvl="1" indent="2286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CA" sz="2800"/>
              <a:t>	</a:t>
            </a:r>
            <a:r>
              <a:rPr sz="2800"/>
              <a:t>qui nous a bénis de toute bénédiction spirituelle </a:t>
            </a:r>
          </a:p>
          <a:p>
            <a:pPr marL="0" lvl="2" indent="4572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CA" sz="2800"/>
              <a:t>	</a:t>
            </a:r>
            <a:r>
              <a:rPr sz="2800"/>
              <a:t>dans les lieux célestes en </a:t>
            </a:r>
            <a:r>
              <a:rPr sz="2800">
                <a:solidFill>
                  <a:srgbClr val="FF0000"/>
                </a:solidFill>
              </a:rPr>
              <a:t>Christ</a:t>
            </a:r>
            <a:r>
              <a:rPr sz="2800"/>
              <a:t>.  </a:t>
            </a:r>
          </a:p>
        </p:txBody>
      </p:sp>
    </p:spTree>
    <p:extLst>
      <p:ext uri="{BB962C8B-B14F-4D97-AF65-F5344CB8AC3E}">
        <p14:creationId xmlns:p14="http://schemas.microsoft.com/office/powerpoint/2010/main" val="230348814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aul, apôtre du Christ-Jésus, par la volonté de Dieu,…"/>
          <p:cNvSpPr txBox="1">
            <a:spLocks noGrp="1"/>
          </p:cNvSpPr>
          <p:nvPr>
            <p:ph type="body" idx="1"/>
          </p:nvPr>
        </p:nvSpPr>
        <p:spPr>
          <a:xfrm>
            <a:off x="603250" y="526055"/>
            <a:ext cx="10985500" cy="6106310"/>
          </a:xfrm>
          <a:prstGeom prst="rect">
            <a:avLst/>
          </a:prstGeom>
        </p:spPr>
        <p:txBody>
          <a:bodyPr>
            <a:normAutofit/>
          </a:bodyPr>
          <a:lstStyle/>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endParaRPr sz="2800"/>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Paul, apôtre du </a:t>
            </a:r>
            <a:r>
              <a:rPr sz="2800">
                <a:solidFill>
                  <a:srgbClr val="FF0000"/>
                </a:solidFill>
              </a:rPr>
              <a:t>Christ-Jésus</a:t>
            </a:r>
            <a:r>
              <a:rPr sz="2800"/>
              <a:t>, </a:t>
            </a:r>
            <a:endParaRPr lang="fr-CA" sz="2800"/>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FR" sz="2800"/>
              <a:t>			</a:t>
            </a:r>
            <a:r>
              <a:rPr sz="2800"/>
              <a:t>par la volonté de Dieu, </a:t>
            </a:r>
          </a:p>
          <a:p>
            <a:pPr marL="0" lvl="1" indent="2286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aux saints et fidèles en </a:t>
            </a:r>
            <a:r>
              <a:rPr sz="2800">
                <a:solidFill>
                  <a:srgbClr val="FF0000"/>
                </a:solidFill>
              </a:rPr>
              <a:t>Christ-Jésus </a:t>
            </a:r>
            <a:r>
              <a:rPr sz="2800"/>
              <a:t>qui sont [à Éphèse]: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Que la grâce et la paix vous soient données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de la part de </a:t>
            </a:r>
            <a:r>
              <a:rPr sz="2800">
                <a:solidFill>
                  <a:srgbClr val="0070C0"/>
                </a:solidFill>
              </a:rPr>
              <a:t>Dieu</a:t>
            </a:r>
            <a:r>
              <a:rPr sz="2800"/>
              <a:t> </a:t>
            </a:r>
            <a:r>
              <a:rPr sz="2800">
                <a:solidFill>
                  <a:schemeClr val="accent4">
                    <a:lumMod val="60000"/>
                    <a:lumOff val="40000"/>
                  </a:schemeClr>
                </a:solidFill>
              </a:rPr>
              <a:t>notre</a:t>
            </a:r>
            <a:r>
              <a:rPr sz="2800"/>
              <a:t> </a:t>
            </a:r>
            <a:r>
              <a:rPr sz="2800">
                <a:solidFill>
                  <a:srgbClr val="0070C0"/>
                </a:solidFill>
              </a:rPr>
              <a:t>Père</a:t>
            </a:r>
            <a:r>
              <a:rPr sz="2800"/>
              <a:t> et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du 	</a:t>
            </a:r>
            <a:r>
              <a:rPr sz="2800">
                <a:solidFill>
                  <a:srgbClr val="FF0000"/>
                </a:solidFill>
              </a:rPr>
              <a:t>Seigneur</a:t>
            </a:r>
            <a:r>
              <a:rPr sz="2800"/>
              <a:t> </a:t>
            </a:r>
            <a:r>
              <a:rPr sz="2800">
                <a:solidFill>
                  <a:srgbClr val="FF0000"/>
                </a:solidFill>
              </a:rPr>
              <a:t>Jésus-Christ</a:t>
            </a:r>
            <a:r>
              <a:rPr sz="2800"/>
              <a:t>.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Béni soit le Dieu et Père de notre </a:t>
            </a:r>
            <a:r>
              <a:rPr sz="2800">
                <a:solidFill>
                  <a:srgbClr val="FF0000"/>
                </a:solidFill>
              </a:rPr>
              <a:t>Seigneur</a:t>
            </a:r>
            <a:r>
              <a:rPr sz="2800"/>
              <a:t> </a:t>
            </a:r>
            <a:r>
              <a:rPr sz="2800">
                <a:solidFill>
                  <a:srgbClr val="FF0000"/>
                </a:solidFill>
              </a:rPr>
              <a:t>Jésus-Christ</a:t>
            </a:r>
            <a:r>
              <a:rPr sz="2800"/>
              <a:t>, </a:t>
            </a:r>
          </a:p>
          <a:p>
            <a:pPr marL="0" lvl="1" indent="2286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CA" sz="2800"/>
              <a:t>	</a:t>
            </a:r>
            <a:r>
              <a:rPr sz="2800"/>
              <a:t>qui nous a bénis de toute bénédiction spirituelle </a:t>
            </a:r>
          </a:p>
          <a:p>
            <a:pPr marL="0" lvl="2" indent="4572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CA" sz="2800"/>
              <a:t>	</a:t>
            </a:r>
            <a:r>
              <a:rPr sz="2800"/>
              <a:t>dans les lieux célestes en </a:t>
            </a:r>
            <a:r>
              <a:rPr sz="2800">
                <a:solidFill>
                  <a:srgbClr val="FF0000"/>
                </a:solidFill>
              </a:rPr>
              <a:t>Christ</a:t>
            </a:r>
            <a:r>
              <a:rPr sz="2800"/>
              <a:t>.  </a:t>
            </a:r>
          </a:p>
        </p:txBody>
      </p:sp>
    </p:spTree>
    <p:extLst>
      <p:ext uri="{BB962C8B-B14F-4D97-AF65-F5344CB8AC3E}">
        <p14:creationId xmlns:p14="http://schemas.microsoft.com/office/powerpoint/2010/main" val="415721416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aul, apôtre du Christ-Jésus, par la volonté de Dieu,…"/>
          <p:cNvSpPr txBox="1">
            <a:spLocks noGrp="1"/>
          </p:cNvSpPr>
          <p:nvPr>
            <p:ph type="body" idx="1"/>
          </p:nvPr>
        </p:nvSpPr>
        <p:spPr>
          <a:xfrm>
            <a:off x="603250" y="526055"/>
            <a:ext cx="10985500" cy="6106310"/>
          </a:xfrm>
          <a:prstGeom prst="rect">
            <a:avLst/>
          </a:prstGeom>
        </p:spPr>
        <p:txBody>
          <a:bodyPr>
            <a:normAutofit/>
          </a:bodyPr>
          <a:lstStyle/>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endParaRPr sz="2800"/>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Paul, apôtre du </a:t>
            </a:r>
            <a:r>
              <a:rPr sz="2800">
                <a:solidFill>
                  <a:srgbClr val="FF0000"/>
                </a:solidFill>
              </a:rPr>
              <a:t>Christ-Jésus</a:t>
            </a:r>
            <a:r>
              <a:rPr sz="2800"/>
              <a:t>, </a:t>
            </a:r>
            <a:endParaRPr lang="fr-CA" sz="2800"/>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FR" sz="2800"/>
              <a:t>			</a:t>
            </a:r>
            <a:r>
              <a:rPr sz="2800"/>
              <a:t>par la volonté de Dieu, </a:t>
            </a:r>
          </a:p>
          <a:p>
            <a:pPr marL="0" lvl="1" indent="2286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aux saints et fidèles en </a:t>
            </a:r>
            <a:r>
              <a:rPr sz="2800">
                <a:solidFill>
                  <a:srgbClr val="FF0000"/>
                </a:solidFill>
              </a:rPr>
              <a:t>Christ-Jésus </a:t>
            </a:r>
            <a:r>
              <a:rPr sz="2800"/>
              <a:t>qui sont [à Éphèse]: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Que la grâce et la paix vous soient données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de la part de </a:t>
            </a:r>
            <a:r>
              <a:rPr sz="2800">
                <a:solidFill>
                  <a:srgbClr val="0070C0"/>
                </a:solidFill>
              </a:rPr>
              <a:t>Dieu</a:t>
            </a:r>
            <a:r>
              <a:rPr sz="2800"/>
              <a:t> </a:t>
            </a:r>
            <a:r>
              <a:rPr sz="2800">
                <a:solidFill>
                  <a:schemeClr val="accent4">
                    <a:lumMod val="60000"/>
                    <a:lumOff val="40000"/>
                  </a:schemeClr>
                </a:solidFill>
              </a:rPr>
              <a:t>notre</a:t>
            </a:r>
            <a:r>
              <a:rPr sz="2800"/>
              <a:t> </a:t>
            </a:r>
            <a:r>
              <a:rPr sz="2800">
                <a:solidFill>
                  <a:srgbClr val="0070C0"/>
                </a:solidFill>
              </a:rPr>
              <a:t>Père</a:t>
            </a:r>
            <a:r>
              <a:rPr sz="2800"/>
              <a:t> et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du 	</a:t>
            </a:r>
            <a:r>
              <a:rPr sz="2800">
                <a:solidFill>
                  <a:srgbClr val="FF0000"/>
                </a:solidFill>
              </a:rPr>
              <a:t>Seigneur</a:t>
            </a:r>
            <a:r>
              <a:rPr sz="2800"/>
              <a:t> </a:t>
            </a:r>
            <a:r>
              <a:rPr sz="2800">
                <a:solidFill>
                  <a:srgbClr val="FF0000"/>
                </a:solidFill>
              </a:rPr>
              <a:t>Jésus-Christ</a:t>
            </a:r>
            <a:r>
              <a:rPr sz="2800"/>
              <a:t>. </a:t>
            </a:r>
          </a:p>
          <a:p>
            <a:pPr marL="0" indent="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sz="2800"/>
              <a:t>  Béni soit </a:t>
            </a:r>
            <a:r>
              <a:rPr sz="2800">
                <a:solidFill>
                  <a:srgbClr val="0070C0"/>
                </a:solidFill>
              </a:rPr>
              <a:t>le Dieu et Père </a:t>
            </a:r>
            <a:r>
              <a:rPr sz="2800"/>
              <a:t>de </a:t>
            </a:r>
            <a:r>
              <a:rPr sz="2800">
                <a:solidFill>
                  <a:schemeClr val="accent4">
                    <a:lumMod val="60000"/>
                    <a:lumOff val="40000"/>
                  </a:schemeClr>
                </a:solidFill>
              </a:rPr>
              <a:t>notre</a:t>
            </a:r>
            <a:r>
              <a:rPr sz="2800"/>
              <a:t> </a:t>
            </a:r>
            <a:r>
              <a:rPr sz="2800">
                <a:solidFill>
                  <a:srgbClr val="FF0000"/>
                </a:solidFill>
              </a:rPr>
              <a:t>Seigneur</a:t>
            </a:r>
            <a:r>
              <a:rPr sz="2800"/>
              <a:t> </a:t>
            </a:r>
            <a:r>
              <a:rPr sz="2800">
                <a:solidFill>
                  <a:srgbClr val="FF0000"/>
                </a:solidFill>
              </a:rPr>
              <a:t>Jésus-Christ</a:t>
            </a:r>
            <a:r>
              <a:rPr sz="2800"/>
              <a:t>, </a:t>
            </a:r>
          </a:p>
          <a:p>
            <a:pPr marL="0" lvl="1" indent="2286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CA" sz="2800"/>
              <a:t>	</a:t>
            </a:r>
            <a:r>
              <a:rPr sz="2800"/>
              <a:t>qui nous a bénis de toute bénédiction spirituelle </a:t>
            </a:r>
          </a:p>
          <a:p>
            <a:pPr marL="0" lvl="2" indent="457200" defTabSz="224790">
              <a:lnSpc>
                <a:spcPct val="100000"/>
              </a:lnSpc>
              <a:spcBef>
                <a:spcPts val="0"/>
              </a:spcBef>
              <a:buSzTx/>
              <a:buNone/>
              <a:tabLst>
                <a:tab pos="114300" algn="l"/>
                <a:tab pos="228600" algn="l"/>
                <a:tab pos="342900" algn="l"/>
                <a:tab pos="457200" algn="l"/>
                <a:tab pos="571500" algn="l"/>
                <a:tab pos="685800" algn="l"/>
                <a:tab pos="800100" algn="l"/>
                <a:tab pos="914400" algn="l"/>
                <a:tab pos="1028700" algn="l"/>
              </a:tabLst>
              <a:defRPr sz="4600">
                <a:latin typeface="Lato Regular"/>
                <a:ea typeface="Lato Regular"/>
                <a:cs typeface="Lato Regular"/>
                <a:sym typeface="Lato Regular"/>
              </a:defRPr>
            </a:pPr>
            <a:r>
              <a:rPr lang="fr-CA" sz="2800"/>
              <a:t>	</a:t>
            </a:r>
            <a:r>
              <a:rPr sz="2800"/>
              <a:t>dans les lieux célestes en </a:t>
            </a:r>
            <a:r>
              <a:rPr sz="2800">
                <a:solidFill>
                  <a:srgbClr val="FF0000"/>
                </a:solidFill>
              </a:rPr>
              <a:t>Christ</a:t>
            </a:r>
            <a:r>
              <a:rPr sz="2800"/>
              <a:t>.  </a:t>
            </a:r>
          </a:p>
        </p:txBody>
      </p:sp>
    </p:spTree>
    <p:extLst>
      <p:ext uri="{BB962C8B-B14F-4D97-AF65-F5344CB8AC3E}">
        <p14:creationId xmlns:p14="http://schemas.microsoft.com/office/powerpoint/2010/main" val="326724763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9B3B06-F106-A44F-8F8F-1F143CC30DFD}"/>
              </a:ext>
            </a:extLst>
          </p:cNvPr>
          <p:cNvSpPr>
            <a:spLocks noGrp="1"/>
          </p:cNvSpPr>
          <p:nvPr>
            <p:ph type="title"/>
          </p:nvPr>
        </p:nvSpPr>
        <p:spPr/>
        <p:txBody>
          <a:bodyPr>
            <a:normAutofit fontScale="90000"/>
          </a:bodyPr>
          <a:lstStyle/>
          <a:p>
            <a:r>
              <a:rPr lang="fr-FR"/>
              <a:t>Le Dieu et Père de notre Seigneur Jésus Christ</a:t>
            </a:r>
          </a:p>
        </p:txBody>
      </p:sp>
      <p:sp>
        <p:nvSpPr>
          <p:cNvPr id="3" name="Espace réservé du texte 2">
            <a:extLst>
              <a:ext uri="{FF2B5EF4-FFF2-40B4-BE49-F238E27FC236}">
                <a16:creationId xmlns:a16="http://schemas.microsoft.com/office/drawing/2014/main" id="{2A059BFC-385B-0847-88C0-DD8EC3ABF0BB}"/>
              </a:ext>
            </a:extLst>
          </p:cNvPr>
          <p:cNvSpPr>
            <a:spLocks noGrp="1"/>
          </p:cNvSpPr>
          <p:nvPr>
            <p:ph type="body" sz="quarter" idx="21"/>
          </p:nvPr>
        </p:nvSpPr>
        <p:spPr/>
        <p:txBody>
          <a:bodyPr>
            <a:normAutofit fontScale="92500" lnSpcReduction="10000"/>
          </a:bodyPr>
          <a:lstStyle/>
          <a:p>
            <a:r>
              <a:rPr lang="fr-FR"/>
              <a:t>L’humanité et la divinité de Jésus Christ</a:t>
            </a:r>
          </a:p>
        </p:txBody>
      </p:sp>
      <p:sp>
        <p:nvSpPr>
          <p:cNvPr id="4" name="Espace réservé du texte 3">
            <a:extLst>
              <a:ext uri="{FF2B5EF4-FFF2-40B4-BE49-F238E27FC236}">
                <a16:creationId xmlns:a16="http://schemas.microsoft.com/office/drawing/2014/main" id="{174A5B9F-B2FF-E54B-869D-58C46FC01663}"/>
              </a:ext>
            </a:extLst>
          </p:cNvPr>
          <p:cNvSpPr>
            <a:spLocks noGrp="1"/>
          </p:cNvSpPr>
          <p:nvPr>
            <p:ph type="body" idx="1"/>
          </p:nvPr>
        </p:nvSpPr>
        <p:spPr>
          <a:xfrm>
            <a:off x="580101" y="2089528"/>
            <a:ext cx="10985500" cy="4128006"/>
          </a:xfrm>
        </p:spPr>
        <p:txBody>
          <a:bodyPr>
            <a:normAutofit fontScale="92500" lnSpcReduction="20000"/>
          </a:bodyPr>
          <a:lstStyle/>
          <a:p>
            <a:r>
              <a:rPr lang="fr-FR" b="1"/>
              <a:t>La trinité depasse motre compréhension.</a:t>
            </a:r>
          </a:p>
          <a:p>
            <a:pPr lvl="1"/>
            <a:r>
              <a:rPr lang="fr-FR" b="1"/>
              <a:t>Ce n’est pas à cause d’un problème d’impossibilité</a:t>
            </a:r>
          </a:p>
          <a:p>
            <a:pPr lvl="1"/>
            <a:r>
              <a:rPr lang="fr-FR" b="1"/>
              <a:t>C’est à cause de nos limitations</a:t>
            </a:r>
          </a:p>
          <a:p>
            <a:pPr lvl="1"/>
            <a:r>
              <a:rPr lang="fr-FR" b="1"/>
              <a:t>Matthieu</a:t>
            </a:r>
            <a:r>
              <a:rPr lang="fr-FR"/>
              <a:t> 11.27 « Toutes choses m’ont été données par mon Père, et personne ne connaît le Fils, si ce n’est le Père; personne non plus ne connaît le Père, si ce n’est le Fils et celui à qui le Fils veut le révéler.»</a:t>
            </a:r>
            <a:endParaRPr lang="fr-FR" b="1"/>
          </a:p>
          <a:p>
            <a:pPr lvl="2"/>
            <a:r>
              <a:rPr lang="fr-FR" b="1"/>
              <a:t>Il faut être Dieu pour comprendre Dieu. </a:t>
            </a:r>
          </a:p>
          <a:p>
            <a:pPr lvl="2"/>
            <a:r>
              <a:rPr lang="fr-FR" b="1"/>
              <a:t>Le fait que la présentation de Dieu dans la Bible depasse les capacités de notre compréhension, est un preuve que cette présentation n’est pas humaine. </a:t>
            </a:r>
          </a:p>
          <a:p>
            <a:endParaRPr lang="fr-FR" b="1"/>
          </a:p>
        </p:txBody>
      </p:sp>
    </p:spTree>
    <p:extLst>
      <p:ext uri="{BB962C8B-B14F-4D97-AF65-F5344CB8AC3E}">
        <p14:creationId xmlns:p14="http://schemas.microsoft.com/office/powerpoint/2010/main" val="301760869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9B3B06-F106-A44F-8F8F-1F143CC30DFD}"/>
              </a:ext>
            </a:extLst>
          </p:cNvPr>
          <p:cNvSpPr>
            <a:spLocks noGrp="1"/>
          </p:cNvSpPr>
          <p:nvPr>
            <p:ph type="title"/>
          </p:nvPr>
        </p:nvSpPr>
        <p:spPr/>
        <p:txBody>
          <a:bodyPr>
            <a:normAutofit fontScale="90000"/>
          </a:bodyPr>
          <a:lstStyle/>
          <a:p>
            <a:r>
              <a:rPr lang="fr-FR"/>
              <a:t>Le Dieu et Père de notre Seigneur Jésus Christ</a:t>
            </a:r>
          </a:p>
        </p:txBody>
      </p:sp>
      <p:sp>
        <p:nvSpPr>
          <p:cNvPr id="3" name="Espace réservé du texte 2">
            <a:extLst>
              <a:ext uri="{FF2B5EF4-FFF2-40B4-BE49-F238E27FC236}">
                <a16:creationId xmlns:a16="http://schemas.microsoft.com/office/drawing/2014/main" id="{2A059BFC-385B-0847-88C0-DD8EC3ABF0BB}"/>
              </a:ext>
            </a:extLst>
          </p:cNvPr>
          <p:cNvSpPr>
            <a:spLocks noGrp="1"/>
          </p:cNvSpPr>
          <p:nvPr>
            <p:ph type="body" sz="quarter" idx="21"/>
          </p:nvPr>
        </p:nvSpPr>
        <p:spPr/>
        <p:txBody>
          <a:bodyPr>
            <a:normAutofit fontScale="92500" lnSpcReduction="10000"/>
          </a:bodyPr>
          <a:lstStyle/>
          <a:p>
            <a:r>
              <a:rPr lang="fr-FR"/>
              <a:t>L’humanité et la divinité de Jésus Christ</a:t>
            </a:r>
          </a:p>
        </p:txBody>
      </p:sp>
      <p:sp>
        <p:nvSpPr>
          <p:cNvPr id="4" name="Espace réservé du texte 3">
            <a:extLst>
              <a:ext uri="{FF2B5EF4-FFF2-40B4-BE49-F238E27FC236}">
                <a16:creationId xmlns:a16="http://schemas.microsoft.com/office/drawing/2014/main" id="{174A5B9F-B2FF-E54B-869D-58C46FC01663}"/>
              </a:ext>
            </a:extLst>
          </p:cNvPr>
          <p:cNvSpPr>
            <a:spLocks noGrp="1"/>
          </p:cNvSpPr>
          <p:nvPr>
            <p:ph type="body" idx="1"/>
          </p:nvPr>
        </p:nvSpPr>
        <p:spPr>
          <a:xfrm>
            <a:off x="580101" y="2089528"/>
            <a:ext cx="10985500" cy="4128006"/>
          </a:xfrm>
        </p:spPr>
        <p:txBody>
          <a:bodyPr>
            <a:normAutofit/>
          </a:bodyPr>
          <a:lstStyle/>
          <a:p>
            <a:r>
              <a:rPr lang="fr-FR" b="1"/>
              <a:t>La trinité depasse motre compréhension.</a:t>
            </a:r>
          </a:p>
          <a:p>
            <a:r>
              <a:rPr lang="fr-FR" b="1"/>
              <a:t>L’humanité de Jésus Christ était possible grâce à l’incarnation</a:t>
            </a:r>
          </a:p>
          <a:p>
            <a:r>
              <a:rPr lang="fr-FR" b="1"/>
              <a:t>Dieu a ajouté la nature humain a sa nature divine</a:t>
            </a:r>
          </a:p>
          <a:p>
            <a:endParaRPr lang="fr-FR" b="1"/>
          </a:p>
        </p:txBody>
      </p:sp>
    </p:spTree>
    <p:extLst>
      <p:ext uri="{BB962C8B-B14F-4D97-AF65-F5344CB8AC3E}">
        <p14:creationId xmlns:p14="http://schemas.microsoft.com/office/powerpoint/2010/main" val="273941539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EB54D17-3792-403D-9127-495845021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05FB7726-C6A8-44D0-B179-A65DE454D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space réservé du contenu 3" descr="Une image contenant ciel, extérieur, bâtiment, colonnade&#10;&#10;Description générée automatiquement">
            <a:extLst>
              <a:ext uri="{FF2B5EF4-FFF2-40B4-BE49-F238E27FC236}">
                <a16:creationId xmlns:a16="http://schemas.microsoft.com/office/drawing/2014/main" id="{636C4947-FD94-8B42-94EF-6B3F359168E4}"/>
              </a:ext>
            </a:extLst>
          </p:cNvPr>
          <p:cNvPicPr>
            <a:picLocks noGrp="1" noChangeAspect="1"/>
          </p:cNvPicPr>
          <p:nvPr>
            <p:ph idx="1"/>
          </p:nvPr>
        </p:nvPicPr>
        <p:blipFill rotWithShape="1">
          <a:blip r:embed="rId2"/>
          <a:srcRect b="15730"/>
          <a:stretch/>
        </p:blipFill>
        <p:spPr>
          <a:xfrm>
            <a:off x="1" y="10"/>
            <a:ext cx="12192000" cy="6857989"/>
          </a:xfrm>
          <a:prstGeom prst="rect">
            <a:avLst/>
          </a:prstGeom>
        </p:spPr>
      </p:pic>
    </p:spTree>
    <p:extLst>
      <p:ext uri="{BB962C8B-B14F-4D97-AF65-F5344CB8AC3E}">
        <p14:creationId xmlns:p14="http://schemas.microsoft.com/office/powerpoint/2010/main" val="1543296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9B3B06-F106-A44F-8F8F-1F143CC30DFD}"/>
              </a:ext>
            </a:extLst>
          </p:cNvPr>
          <p:cNvSpPr>
            <a:spLocks noGrp="1"/>
          </p:cNvSpPr>
          <p:nvPr>
            <p:ph type="title"/>
          </p:nvPr>
        </p:nvSpPr>
        <p:spPr/>
        <p:txBody>
          <a:bodyPr>
            <a:normAutofit fontScale="90000"/>
          </a:bodyPr>
          <a:lstStyle/>
          <a:p>
            <a:r>
              <a:rPr lang="fr-FR"/>
              <a:t>Le Dieu et Père de notre Seigneur Jésus Christ</a:t>
            </a:r>
          </a:p>
        </p:txBody>
      </p:sp>
      <p:sp>
        <p:nvSpPr>
          <p:cNvPr id="3" name="Espace réservé du texte 2">
            <a:extLst>
              <a:ext uri="{FF2B5EF4-FFF2-40B4-BE49-F238E27FC236}">
                <a16:creationId xmlns:a16="http://schemas.microsoft.com/office/drawing/2014/main" id="{2A059BFC-385B-0847-88C0-DD8EC3ABF0BB}"/>
              </a:ext>
            </a:extLst>
          </p:cNvPr>
          <p:cNvSpPr>
            <a:spLocks noGrp="1"/>
          </p:cNvSpPr>
          <p:nvPr>
            <p:ph type="body" sz="quarter" idx="21"/>
          </p:nvPr>
        </p:nvSpPr>
        <p:spPr/>
        <p:txBody>
          <a:bodyPr>
            <a:normAutofit fontScale="92500" lnSpcReduction="10000"/>
          </a:bodyPr>
          <a:lstStyle/>
          <a:p>
            <a:r>
              <a:rPr lang="fr-FR"/>
              <a:t>L’humanité et la divinité de Jésus Christ</a:t>
            </a:r>
          </a:p>
        </p:txBody>
      </p:sp>
      <p:sp>
        <p:nvSpPr>
          <p:cNvPr id="4" name="Espace réservé du texte 3">
            <a:extLst>
              <a:ext uri="{FF2B5EF4-FFF2-40B4-BE49-F238E27FC236}">
                <a16:creationId xmlns:a16="http://schemas.microsoft.com/office/drawing/2014/main" id="{174A5B9F-B2FF-E54B-869D-58C46FC01663}"/>
              </a:ext>
            </a:extLst>
          </p:cNvPr>
          <p:cNvSpPr>
            <a:spLocks noGrp="1"/>
          </p:cNvSpPr>
          <p:nvPr>
            <p:ph type="body" idx="1"/>
          </p:nvPr>
        </p:nvSpPr>
        <p:spPr>
          <a:xfrm>
            <a:off x="580101" y="2089528"/>
            <a:ext cx="10985500" cy="4128006"/>
          </a:xfrm>
        </p:spPr>
        <p:txBody>
          <a:bodyPr>
            <a:normAutofit/>
          </a:bodyPr>
          <a:lstStyle/>
          <a:p>
            <a:r>
              <a:rPr lang="fr-FR" b="1"/>
              <a:t>Dans son humanité, physiquement, comme nous,  Jésus respirait, il a mangé, il avait soif, il a dormi</a:t>
            </a:r>
          </a:p>
          <a:p>
            <a:r>
              <a:rPr lang="fr-FR" b="1"/>
              <a:t>Dans son humanité, emotionnelement, et sans péché, Jésus a eu compassion, a pleuré, avait la joie et la colère. </a:t>
            </a:r>
          </a:p>
          <a:p>
            <a:r>
              <a:rPr lang="fr-FR" b="1"/>
              <a:t>Dans son humanité, spirituelement Jésus a prié, était dirigé par le Saint-Esprit, a appélé Dieu son Père et son Dieu. </a:t>
            </a:r>
          </a:p>
        </p:txBody>
      </p:sp>
    </p:spTree>
    <p:extLst>
      <p:ext uri="{BB962C8B-B14F-4D97-AF65-F5344CB8AC3E}">
        <p14:creationId xmlns:p14="http://schemas.microsoft.com/office/powerpoint/2010/main" val="74685361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FA224E1-A638-4B43-B6EE-F4E5D584522C}"/>
              </a:ext>
            </a:extLst>
          </p:cNvPr>
          <p:cNvPicPr>
            <a:picLocks noChangeAspect="1"/>
          </p:cNvPicPr>
          <p:nvPr/>
        </p:nvPicPr>
        <p:blipFill rotWithShape="1">
          <a:blip r:embed="rId2"/>
          <a:srcRect t="2595" b="14379"/>
          <a:stretch/>
        </p:blipFill>
        <p:spPr>
          <a:xfrm>
            <a:off x="20" y="10"/>
            <a:ext cx="12191980" cy="6857990"/>
          </a:xfrm>
          <a:prstGeom prst="rect">
            <a:avLst/>
          </a:prstGeom>
          <a:noFill/>
        </p:spPr>
      </p:pic>
      <mc:AlternateContent xmlns:mc="http://schemas.openxmlformats.org/markup-compatibility/2006">
        <mc:Choice xmlns:p14="http://schemas.microsoft.com/office/powerpoint/2010/main" Requires="p14">
          <p:contentPart p14:bwMode="auto" r:id="rId3">
            <p14:nvContentPartPr>
              <p14:cNvPr id="6" name="Encre 5">
                <a:extLst>
                  <a:ext uri="{FF2B5EF4-FFF2-40B4-BE49-F238E27FC236}">
                    <a16:creationId xmlns:a16="http://schemas.microsoft.com/office/drawing/2014/main" id="{666EC87B-DC28-EC46-84A7-09ADED452468}"/>
                  </a:ext>
                </a:extLst>
              </p14:cNvPr>
              <p14:cNvContentPartPr/>
              <p14:nvPr/>
            </p14:nvContentPartPr>
            <p14:xfrm>
              <a:off x="3677400" y="47520"/>
              <a:ext cx="4685400" cy="4852440"/>
            </p14:xfrm>
          </p:contentPart>
        </mc:Choice>
        <mc:Fallback>
          <p:pic>
            <p:nvPicPr>
              <p:cNvPr id="6" name="Encre 5">
                <a:extLst>
                  <a:ext uri="{FF2B5EF4-FFF2-40B4-BE49-F238E27FC236}">
                    <a16:creationId xmlns:a16="http://schemas.microsoft.com/office/drawing/2014/main" id="{666EC87B-DC28-EC46-84A7-09ADED452468}"/>
                  </a:ext>
                </a:extLst>
              </p:cNvPr>
              <p:cNvPicPr/>
              <p:nvPr/>
            </p:nvPicPr>
            <p:blipFill>
              <a:blip r:embed="rId4"/>
              <a:stretch>
                <a:fillRect/>
              </a:stretch>
            </p:blipFill>
            <p:spPr>
              <a:xfrm>
                <a:off x="3668040" y="38160"/>
                <a:ext cx="4704120" cy="4871160"/>
              </a:xfrm>
              <a:prstGeom prst="rect">
                <a:avLst/>
              </a:prstGeom>
            </p:spPr>
          </p:pic>
        </mc:Fallback>
      </mc:AlternateContent>
    </p:spTree>
    <p:extLst>
      <p:ext uri="{BB962C8B-B14F-4D97-AF65-F5344CB8AC3E}">
        <p14:creationId xmlns:p14="http://schemas.microsoft.com/office/powerpoint/2010/main" val="173190371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9B3B06-F106-A44F-8F8F-1F143CC30DFD}"/>
              </a:ext>
            </a:extLst>
          </p:cNvPr>
          <p:cNvSpPr>
            <a:spLocks noGrp="1"/>
          </p:cNvSpPr>
          <p:nvPr>
            <p:ph type="title"/>
          </p:nvPr>
        </p:nvSpPr>
        <p:spPr/>
        <p:txBody>
          <a:bodyPr>
            <a:normAutofit fontScale="90000"/>
          </a:bodyPr>
          <a:lstStyle/>
          <a:p>
            <a:r>
              <a:rPr lang="fr-FR"/>
              <a:t>Le Dieu et Père de notre Seigneur Jésus Christ</a:t>
            </a:r>
          </a:p>
        </p:txBody>
      </p:sp>
      <p:sp>
        <p:nvSpPr>
          <p:cNvPr id="3" name="Espace réservé du texte 2">
            <a:extLst>
              <a:ext uri="{FF2B5EF4-FFF2-40B4-BE49-F238E27FC236}">
                <a16:creationId xmlns:a16="http://schemas.microsoft.com/office/drawing/2014/main" id="{2A059BFC-385B-0847-88C0-DD8EC3ABF0BB}"/>
              </a:ext>
            </a:extLst>
          </p:cNvPr>
          <p:cNvSpPr>
            <a:spLocks noGrp="1"/>
          </p:cNvSpPr>
          <p:nvPr>
            <p:ph type="body" sz="quarter" idx="21"/>
          </p:nvPr>
        </p:nvSpPr>
        <p:spPr/>
        <p:txBody>
          <a:bodyPr>
            <a:normAutofit fontScale="92500" lnSpcReduction="10000"/>
          </a:bodyPr>
          <a:lstStyle/>
          <a:p>
            <a:r>
              <a:rPr lang="fr-FR"/>
              <a:t>L’humanité et la divinité de Jésus Christ</a:t>
            </a:r>
          </a:p>
        </p:txBody>
      </p:sp>
      <p:sp>
        <p:nvSpPr>
          <p:cNvPr id="4" name="Espace réservé du texte 3">
            <a:extLst>
              <a:ext uri="{FF2B5EF4-FFF2-40B4-BE49-F238E27FC236}">
                <a16:creationId xmlns:a16="http://schemas.microsoft.com/office/drawing/2014/main" id="{174A5B9F-B2FF-E54B-869D-58C46FC01663}"/>
              </a:ext>
            </a:extLst>
          </p:cNvPr>
          <p:cNvSpPr>
            <a:spLocks noGrp="1"/>
          </p:cNvSpPr>
          <p:nvPr>
            <p:ph type="body" idx="1"/>
          </p:nvPr>
        </p:nvSpPr>
        <p:spPr>
          <a:xfrm>
            <a:off x="580101" y="2089528"/>
            <a:ext cx="10985500" cy="4128006"/>
          </a:xfrm>
        </p:spPr>
        <p:txBody>
          <a:bodyPr>
            <a:normAutofit/>
          </a:bodyPr>
          <a:lstStyle/>
          <a:p>
            <a:r>
              <a:rPr lang="fr-FR" b="1"/>
              <a:t>Jean</a:t>
            </a:r>
            <a:r>
              <a:rPr lang="fr-FR"/>
              <a:t> 5.17-18 « Mais Jésus leur répondit : Mon Père agit jusqu’à présent; moi aussi, j’agis. À cause de cela, les Juifs cherchaient encore plus à le faire mourir, non seulement parce qu’il violait le sabbat, mais parce qu’il appelait Dieu son propre Père, se faisant lui-même égal à Dieu.</a:t>
            </a:r>
          </a:p>
        </p:txBody>
      </p:sp>
    </p:spTree>
    <p:extLst>
      <p:ext uri="{BB962C8B-B14F-4D97-AF65-F5344CB8AC3E}">
        <p14:creationId xmlns:p14="http://schemas.microsoft.com/office/powerpoint/2010/main" val="42605184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9B3B06-F106-A44F-8F8F-1F143CC30DFD}"/>
              </a:ext>
            </a:extLst>
          </p:cNvPr>
          <p:cNvSpPr>
            <a:spLocks noGrp="1"/>
          </p:cNvSpPr>
          <p:nvPr>
            <p:ph type="title"/>
          </p:nvPr>
        </p:nvSpPr>
        <p:spPr/>
        <p:txBody>
          <a:bodyPr>
            <a:normAutofit fontScale="90000"/>
          </a:bodyPr>
          <a:lstStyle/>
          <a:p>
            <a:r>
              <a:rPr lang="fr-FR"/>
              <a:t>Le Dieu et Père de notre Seigneur Jésus Christ</a:t>
            </a:r>
          </a:p>
        </p:txBody>
      </p:sp>
      <p:sp>
        <p:nvSpPr>
          <p:cNvPr id="3" name="Espace réservé du texte 2">
            <a:extLst>
              <a:ext uri="{FF2B5EF4-FFF2-40B4-BE49-F238E27FC236}">
                <a16:creationId xmlns:a16="http://schemas.microsoft.com/office/drawing/2014/main" id="{2A059BFC-385B-0847-88C0-DD8EC3ABF0BB}"/>
              </a:ext>
            </a:extLst>
          </p:cNvPr>
          <p:cNvSpPr>
            <a:spLocks noGrp="1"/>
          </p:cNvSpPr>
          <p:nvPr>
            <p:ph type="body" sz="quarter" idx="21"/>
          </p:nvPr>
        </p:nvSpPr>
        <p:spPr/>
        <p:txBody>
          <a:bodyPr>
            <a:normAutofit fontScale="92500" lnSpcReduction="10000"/>
          </a:bodyPr>
          <a:lstStyle/>
          <a:p>
            <a:r>
              <a:rPr lang="fr-FR"/>
              <a:t>L’humanité et la divinité de Jésus Christ</a:t>
            </a:r>
          </a:p>
        </p:txBody>
      </p:sp>
      <p:sp>
        <p:nvSpPr>
          <p:cNvPr id="4" name="Espace réservé du texte 3">
            <a:extLst>
              <a:ext uri="{FF2B5EF4-FFF2-40B4-BE49-F238E27FC236}">
                <a16:creationId xmlns:a16="http://schemas.microsoft.com/office/drawing/2014/main" id="{174A5B9F-B2FF-E54B-869D-58C46FC01663}"/>
              </a:ext>
            </a:extLst>
          </p:cNvPr>
          <p:cNvSpPr>
            <a:spLocks noGrp="1"/>
          </p:cNvSpPr>
          <p:nvPr>
            <p:ph type="body" idx="1"/>
          </p:nvPr>
        </p:nvSpPr>
        <p:spPr>
          <a:xfrm>
            <a:off x="580101" y="2089528"/>
            <a:ext cx="10985500" cy="4128006"/>
          </a:xfrm>
        </p:spPr>
        <p:txBody>
          <a:bodyPr>
            <a:normAutofit fontScale="92500"/>
          </a:bodyPr>
          <a:lstStyle/>
          <a:p>
            <a:r>
              <a:rPr lang="fr-FR" b="1"/>
              <a:t>Jean</a:t>
            </a:r>
            <a:r>
              <a:rPr lang="fr-FR"/>
              <a:t> 5.21 « Car, comme le Père ressuscite les morts et donne la vie, ainsi le Fils donne la vie à qui il veut. »</a:t>
            </a:r>
          </a:p>
          <a:p>
            <a:r>
              <a:rPr lang="fr-FR" b="1"/>
              <a:t>Jean</a:t>
            </a:r>
            <a:r>
              <a:rPr lang="fr-FR"/>
              <a:t> 10.30 « Moi et le Père nous sommes un. »</a:t>
            </a:r>
          </a:p>
          <a:p>
            <a:r>
              <a:rPr lang="fr-FR" b="1"/>
              <a:t>Jean</a:t>
            </a:r>
            <a:r>
              <a:rPr lang="fr-FR"/>
              <a:t> 10.33 « Les Juifs lui répondirent : Ce n’est point pour une bonne oeuvre que nous te lapidons, mais pour un blasphème, et parce que toi, qui es un homme, tu te fais Dieu. »</a:t>
            </a:r>
          </a:p>
          <a:p>
            <a:r>
              <a:rPr lang="fr-FR" b="1"/>
              <a:t>Jean</a:t>
            </a:r>
            <a:r>
              <a:rPr lang="fr-FR"/>
              <a:t>14.9 « Celui qui m’a vu a vu le Père; comment dis-tu : Montre-nous le Père? »</a:t>
            </a:r>
          </a:p>
          <a:p>
            <a:r>
              <a:rPr lang="fr-FR" b="1"/>
              <a:t>Jean</a:t>
            </a:r>
            <a:r>
              <a:rPr lang="fr-FR"/>
              <a:t> 14.11 « Croyez-moi, je suis dans le Père, et le Père est en moi; croyez du moins à cause de ces oeuvres. »</a:t>
            </a:r>
          </a:p>
        </p:txBody>
      </p:sp>
    </p:spTree>
    <p:extLst>
      <p:ext uri="{BB962C8B-B14F-4D97-AF65-F5344CB8AC3E}">
        <p14:creationId xmlns:p14="http://schemas.microsoft.com/office/powerpoint/2010/main" val="305890471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9B3B06-F106-A44F-8F8F-1F143CC30DFD}"/>
              </a:ext>
            </a:extLst>
          </p:cNvPr>
          <p:cNvSpPr>
            <a:spLocks noGrp="1"/>
          </p:cNvSpPr>
          <p:nvPr>
            <p:ph type="title"/>
          </p:nvPr>
        </p:nvSpPr>
        <p:spPr/>
        <p:txBody>
          <a:bodyPr>
            <a:normAutofit fontScale="90000"/>
          </a:bodyPr>
          <a:lstStyle/>
          <a:p>
            <a:r>
              <a:rPr lang="fr-FR"/>
              <a:t>Le Dieu et Père de notre Seigneur Jésus Christ</a:t>
            </a:r>
          </a:p>
        </p:txBody>
      </p:sp>
      <p:sp>
        <p:nvSpPr>
          <p:cNvPr id="3" name="Espace réservé du texte 2">
            <a:extLst>
              <a:ext uri="{FF2B5EF4-FFF2-40B4-BE49-F238E27FC236}">
                <a16:creationId xmlns:a16="http://schemas.microsoft.com/office/drawing/2014/main" id="{2A059BFC-385B-0847-88C0-DD8EC3ABF0BB}"/>
              </a:ext>
            </a:extLst>
          </p:cNvPr>
          <p:cNvSpPr>
            <a:spLocks noGrp="1"/>
          </p:cNvSpPr>
          <p:nvPr>
            <p:ph type="body" sz="quarter" idx="21"/>
          </p:nvPr>
        </p:nvSpPr>
        <p:spPr/>
        <p:txBody>
          <a:bodyPr>
            <a:normAutofit fontScale="92500" lnSpcReduction="10000"/>
          </a:bodyPr>
          <a:lstStyle/>
          <a:p>
            <a:r>
              <a:rPr lang="fr-FR"/>
              <a:t>L’humanité et la divinité de Jésus Christ</a:t>
            </a:r>
          </a:p>
        </p:txBody>
      </p:sp>
      <p:sp>
        <p:nvSpPr>
          <p:cNvPr id="4" name="Espace réservé du texte 3">
            <a:extLst>
              <a:ext uri="{FF2B5EF4-FFF2-40B4-BE49-F238E27FC236}">
                <a16:creationId xmlns:a16="http://schemas.microsoft.com/office/drawing/2014/main" id="{174A5B9F-B2FF-E54B-869D-58C46FC01663}"/>
              </a:ext>
            </a:extLst>
          </p:cNvPr>
          <p:cNvSpPr>
            <a:spLocks noGrp="1"/>
          </p:cNvSpPr>
          <p:nvPr>
            <p:ph type="body" idx="1"/>
          </p:nvPr>
        </p:nvSpPr>
        <p:spPr>
          <a:xfrm>
            <a:off x="580101" y="2089528"/>
            <a:ext cx="10985500" cy="4128006"/>
          </a:xfrm>
        </p:spPr>
        <p:txBody>
          <a:bodyPr>
            <a:normAutofit/>
          </a:bodyPr>
          <a:lstStyle/>
          <a:p>
            <a:r>
              <a:rPr lang="fr-FR" b="1"/>
              <a:t>Jean </a:t>
            </a:r>
            <a:r>
              <a:rPr lang="fr-FR"/>
              <a:t>17. 3 « Or, la vie éternelle, c’est qu’ils te connaissent, toi, le seul vrai Dieu, et celui que tu as envoyé, Jésus-Christ….5 Et maintenant toi, Père, glorifie-moi auprès de toi-même de la gloire que j’avais auprès de toi avant que le monde fût….10 et tout ce qui est à moi est à toi, et ce qui est à toi est à moi;….11…. afin qu’ils soient un comme nous…. 21 afin que tous soient un, comme toi, Père, tu es en moi, et comme je suis en toi, ….afin qu’ils voient ma gloire, la gloire que tu m’as donnée, parce que tu m’as aimé avant la fondation du monde. »</a:t>
            </a:r>
          </a:p>
        </p:txBody>
      </p:sp>
    </p:spTree>
    <p:extLst>
      <p:ext uri="{BB962C8B-B14F-4D97-AF65-F5344CB8AC3E}">
        <p14:creationId xmlns:p14="http://schemas.microsoft.com/office/powerpoint/2010/main" val="239397839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Picture 2" descr="Picture 2"/>
          <p:cNvPicPr>
            <a:picLocks noChangeAspect="1"/>
          </p:cNvPicPr>
          <p:nvPr/>
        </p:nvPicPr>
        <p:blipFill>
          <a:blip r:embed="rId2"/>
          <a:srcRect t="15459" b="286"/>
          <a:stretch>
            <a:fillRect/>
          </a:stretch>
        </p:blipFill>
        <p:spPr>
          <a:xfrm>
            <a:off x="0" y="0"/>
            <a:ext cx="12194259" cy="6858000"/>
          </a:xfrm>
          <a:prstGeom prst="rect">
            <a:avLst/>
          </a:prstGeom>
          <a:ln w="12700">
            <a:miter lim="400000"/>
          </a:ln>
        </p:spPr>
      </p:pic>
      <p:sp>
        <p:nvSpPr>
          <p:cNvPr id="2" name="ZoneTexte 1">
            <a:extLst>
              <a:ext uri="{FF2B5EF4-FFF2-40B4-BE49-F238E27FC236}">
                <a16:creationId xmlns:a16="http://schemas.microsoft.com/office/drawing/2014/main" id="{D11FF2E5-3664-7742-B332-BF7FEA9B6A99}"/>
              </a:ext>
            </a:extLst>
          </p:cNvPr>
          <p:cNvSpPr txBox="1"/>
          <p:nvPr/>
        </p:nvSpPr>
        <p:spPr>
          <a:xfrm>
            <a:off x="957945" y="947286"/>
            <a:ext cx="2801256" cy="923330"/>
          </a:xfrm>
          <a:prstGeom prst="rect">
            <a:avLst/>
          </a:prstGeom>
          <a:noFill/>
        </p:spPr>
        <p:txBody>
          <a:bodyPr wrap="square" rtlCol="0">
            <a:spAutoFit/>
          </a:bodyPr>
          <a:lstStyle/>
          <a:p>
            <a:r>
              <a:rPr lang="fr-FR" b="1">
                <a:solidFill>
                  <a:srgbClr val="002060"/>
                </a:solidFill>
                <a:highlight>
                  <a:srgbClr val="FFFF00"/>
                </a:highlight>
              </a:rPr>
              <a:t>Population</a:t>
            </a:r>
            <a:r>
              <a:rPr lang="fr-FR">
                <a:solidFill>
                  <a:srgbClr val="002060"/>
                </a:solidFill>
                <a:highlight>
                  <a:srgbClr val="FFFF00"/>
                </a:highlight>
              </a:rPr>
              <a:t>: est. 200 000</a:t>
            </a:r>
          </a:p>
          <a:p>
            <a:endParaRPr lang="fr-FR">
              <a:solidFill>
                <a:srgbClr val="002060"/>
              </a:solidFill>
            </a:endParaRPr>
          </a:p>
          <a:p>
            <a:pPr marL="342900" indent="-342900">
              <a:buAutoNum type="arabicPeriod"/>
            </a:pPr>
            <a:endParaRPr lang="fr-FR">
              <a:solidFill>
                <a:srgbClr val="002060"/>
              </a:solidFill>
            </a:endParaRPr>
          </a:p>
        </p:txBody>
      </p:sp>
      <p:sp>
        <p:nvSpPr>
          <p:cNvPr id="5" name="Rectangle 4">
            <a:extLst>
              <a:ext uri="{FF2B5EF4-FFF2-40B4-BE49-F238E27FC236}">
                <a16:creationId xmlns:a16="http://schemas.microsoft.com/office/drawing/2014/main" id="{B29BF4FB-7A50-C44F-9764-8C557CB4395D}"/>
              </a:ext>
            </a:extLst>
          </p:cNvPr>
          <p:cNvSpPr/>
          <p:nvPr/>
        </p:nvSpPr>
        <p:spPr>
          <a:xfrm>
            <a:off x="6473371" y="4432050"/>
            <a:ext cx="2336800" cy="1477328"/>
          </a:xfrm>
          <a:prstGeom prst="rect">
            <a:avLst/>
          </a:prstGeom>
        </p:spPr>
        <p:txBody>
          <a:bodyPr wrap="square">
            <a:spAutoFit/>
          </a:bodyPr>
          <a:lstStyle/>
          <a:p>
            <a:pPr marL="342900" indent="-342900">
              <a:buAutoNum type="arabicPeriod"/>
            </a:pPr>
            <a:r>
              <a:rPr lang="fr-FR">
                <a:solidFill>
                  <a:srgbClr val="002060"/>
                </a:solidFill>
              </a:rPr>
              <a:t>Alexandrie</a:t>
            </a:r>
          </a:p>
          <a:p>
            <a:pPr marL="342900" indent="-342900">
              <a:buAutoNum type="arabicPeriod"/>
            </a:pPr>
            <a:r>
              <a:rPr lang="fr-FR">
                <a:solidFill>
                  <a:srgbClr val="002060"/>
                </a:solidFill>
              </a:rPr>
              <a:t>Antioche</a:t>
            </a:r>
          </a:p>
          <a:p>
            <a:pPr marL="342900" indent="-342900">
              <a:buAutoNum type="arabicPeriod"/>
            </a:pPr>
            <a:r>
              <a:rPr lang="fr-FR">
                <a:solidFill>
                  <a:srgbClr val="002060"/>
                </a:solidFill>
              </a:rPr>
              <a:t>Carthage</a:t>
            </a:r>
          </a:p>
          <a:p>
            <a:pPr marL="342900" indent="-342900">
              <a:buAutoNum type="arabicPeriod"/>
            </a:pPr>
            <a:r>
              <a:rPr lang="fr-FR">
                <a:solidFill>
                  <a:srgbClr val="002060"/>
                </a:solidFill>
                <a:highlight>
                  <a:srgbClr val="FFFF00"/>
                </a:highlight>
              </a:rPr>
              <a:t>Ephèse</a:t>
            </a:r>
          </a:p>
          <a:p>
            <a:pPr marL="342900" indent="-342900">
              <a:buAutoNum type="arabicPeriod"/>
            </a:pPr>
            <a:r>
              <a:rPr lang="fr-FR">
                <a:solidFill>
                  <a:srgbClr val="002060"/>
                </a:solidFill>
              </a:rPr>
              <a:t>Constantinople</a:t>
            </a:r>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EB54D17-3792-403D-9127-495845021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7804E36-6605-4C15-AE05-652814944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60D5C27-8D3C-4B26-892C-65D34D694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9" cy="6872514"/>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14">
            <a:extLst>
              <a:ext uri="{FF2B5EF4-FFF2-40B4-BE49-F238E27FC236}">
                <a16:creationId xmlns:a16="http://schemas.microsoft.com/office/drawing/2014/main" id="{12703459-5B5E-4B0D-999D-DB8565B7FC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6">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4561" y="159026"/>
            <a:ext cx="5798876"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1863E62-1644-4446-B6F1-252157B30593}"/>
              </a:ext>
            </a:extLst>
          </p:cNvPr>
          <p:cNvPicPr>
            <a:picLocks noChangeAspect="1"/>
          </p:cNvPicPr>
          <p:nvPr/>
        </p:nvPicPr>
        <p:blipFill rotWithShape="1">
          <a:blip r:embed="rId2">
            <a:alphaModFix amt="41000"/>
          </a:blip>
          <a:srcRect l="11299" r="-2" b="-2"/>
          <a:stretch/>
        </p:blipFill>
        <p:spPr>
          <a:xfrm>
            <a:off x="20" y="10"/>
            <a:ext cx="6095981" cy="6872504"/>
          </a:xfrm>
          <a:prstGeom prst="rect">
            <a:avLst/>
          </a:prstGeom>
        </p:spPr>
      </p:pic>
      <p:sp>
        <p:nvSpPr>
          <p:cNvPr id="2" name="Titre 1">
            <a:extLst>
              <a:ext uri="{FF2B5EF4-FFF2-40B4-BE49-F238E27FC236}">
                <a16:creationId xmlns:a16="http://schemas.microsoft.com/office/drawing/2014/main" id="{4ED315F7-C56A-D842-B454-7D7FC86740A4}"/>
              </a:ext>
            </a:extLst>
          </p:cNvPr>
          <p:cNvSpPr>
            <a:spLocks noGrp="1"/>
          </p:cNvSpPr>
          <p:nvPr>
            <p:ph type="ctrTitle"/>
          </p:nvPr>
        </p:nvSpPr>
        <p:spPr>
          <a:xfrm>
            <a:off x="933449" y="1066800"/>
            <a:ext cx="4229100" cy="4753429"/>
          </a:xfrm>
          <a:effectLst>
            <a:outerShdw blurRad="50800" dist="12700" dir="2700000" algn="tl" rotWithShape="0">
              <a:prstClr val="black">
                <a:alpha val="40000"/>
              </a:prstClr>
            </a:outerShdw>
          </a:effectLst>
        </p:spPr>
        <p:txBody>
          <a:bodyPr vert="horz" lIns="91440" tIns="45720" rIns="91440" bIns="45720" rtlCol="0" anchor="ctr">
            <a:normAutofit/>
          </a:bodyPr>
          <a:lstStyle/>
          <a:p>
            <a:r>
              <a:rPr lang="en-US" sz="3600" b="1" cap="none">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Le livre d’Éphésiens soulève deux grandes questions:</a:t>
            </a:r>
          </a:p>
        </p:txBody>
      </p:sp>
      <p:sp>
        <p:nvSpPr>
          <p:cNvPr id="3" name="Sous-titre 2">
            <a:extLst>
              <a:ext uri="{FF2B5EF4-FFF2-40B4-BE49-F238E27FC236}">
                <a16:creationId xmlns:a16="http://schemas.microsoft.com/office/drawing/2014/main" id="{403EE828-7552-4C47-883F-0A5ACAAA5FBE}"/>
              </a:ext>
            </a:extLst>
          </p:cNvPr>
          <p:cNvSpPr>
            <a:spLocks noGrp="1"/>
          </p:cNvSpPr>
          <p:nvPr>
            <p:ph type="subTitle" idx="1"/>
          </p:nvPr>
        </p:nvSpPr>
        <p:spPr>
          <a:xfrm>
            <a:off x="6541533" y="912586"/>
            <a:ext cx="5040867" cy="4542641"/>
          </a:xfrm>
        </p:spPr>
        <p:txBody>
          <a:bodyPr vert="horz" lIns="91440" tIns="45720" rIns="91440" bIns="45720" rtlCol="0" anchor="t">
            <a:normAutofit/>
          </a:bodyPr>
          <a:lstStyle/>
          <a:p>
            <a:pPr>
              <a:lnSpc>
                <a:spcPct val="110000"/>
              </a:lnSpc>
            </a:pPr>
            <a:endParaRPr lang="en-US" b="1">
              <a:latin typeface="Helvetica Neue" panose="02000503000000020004" pitchFamily="2" charset="0"/>
              <a:ea typeface="Helvetica Neue" panose="02000503000000020004" pitchFamily="2" charset="0"/>
              <a:cs typeface="Helvetica Neue" panose="02000503000000020004" pitchFamily="2" charset="0"/>
            </a:endParaRPr>
          </a:p>
          <a:p>
            <a:pPr>
              <a:lnSpc>
                <a:spcPct val="110000"/>
              </a:lnSpc>
            </a:pPr>
            <a:endParaRPr lang="en-US" b="1">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lnSpc>
                <a:spcPct val="110000"/>
              </a:lnSpc>
              <a:buAutoNum type="arabicPeriod"/>
            </a:pPr>
            <a:r>
              <a:rPr lang="en-US" sz="2800" b="1">
                <a:latin typeface="Helvetica Neue" panose="02000503000000020004" pitchFamily="2" charset="0"/>
                <a:ea typeface="Helvetica Neue" panose="02000503000000020004" pitchFamily="2" charset="0"/>
                <a:cs typeface="Helvetica Neue" panose="02000503000000020004" pitchFamily="2" charset="0"/>
              </a:rPr>
              <a:t>Quel est le plan de Dieu pour les croyants ? </a:t>
            </a:r>
          </a:p>
          <a:p>
            <a:pPr>
              <a:lnSpc>
                <a:spcPct val="110000"/>
              </a:lnSpc>
            </a:pPr>
            <a:br>
              <a:rPr lang="en-US" sz="2800" b="1">
                <a:latin typeface="Helvetica Neue" panose="02000503000000020004" pitchFamily="2" charset="0"/>
                <a:ea typeface="Helvetica Neue" panose="02000503000000020004" pitchFamily="2" charset="0"/>
                <a:cs typeface="Helvetica Neue" panose="02000503000000020004" pitchFamily="2" charset="0"/>
              </a:rPr>
            </a:br>
            <a:br>
              <a:rPr lang="en-US" sz="2800" b="1">
                <a:latin typeface="Helvetica Neue" panose="02000503000000020004" pitchFamily="2" charset="0"/>
                <a:ea typeface="Helvetica Neue" panose="02000503000000020004" pitchFamily="2" charset="0"/>
                <a:cs typeface="Helvetica Neue" panose="02000503000000020004" pitchFamily="2" charset="0"/>
              </a:rPr>
            </a:br>
            <a:r>
              <a:rPr lang="en-US" sz="2800" b="1">
                <a:latin typeface="Helvetica Neue" panose="02000503000000020004" pitchFamily="2" charset="0"/>
                <a:ea typeface="Helvetica Neue" panose="02000503000000020004" pitchFamily="2" charset="0"/>
                <a:cs typeface="Helvetica Neue" panose="02000503000000020004" pitchFamily="2" charset="0"/>
              </a:rPr>
              <a:t>2. Comment devons-nous vivre nos vies à la lumière de ce plan?</a:t>
            </a:r>
          </a:p>
          <a:p>
            <a:pPr>
              <a:lnSpc>
                <a:spcPct val="110000"/>
              </a:lnSpc>
            </a:pPr>
            <a:endParaRPr lang="en-US"/>
          </a:p>
        </p:txBody>
      </p:sp>
      <p:grpSp>
        <p:nvGrpSpPr>
          <p:cNvPr id="19" name="Group 18">
            <a:extLst>
              <a:ext uri="{FF2B5EF4-FFF2-40B4-BE49-F238E27FC236}">
                <a16:creationId xmlns:a16="http://schemas.microsoft.com/office/drawing/2014/main" id="{D653FA49-39A3-4265-8670-1CC425A6E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7" y="5850470"/>
            <a:ext cx="867485" cy="115439"/>
            <a:chOff x="8910933" y="1861308"/>
            <a:chExt cx="867485" cy="115439"/>
          </a:xfrm>
        </p:grpSpPr>
        <p:sp>
          <p:nvSpPr>
            <p:cNvPr id="39" name="Rectangle 19">
              <a:extLst>
                <a:ext uri="{FF2B5EF4-FFF2-40B4-BE49-F238E27FC236}">
                  <a16:creationId xmlns:a16="http://schemas.microsoft.com/office/drawing/2014/main" id="{4DC43A9D-6FE6-4C0D-8F62-BE6F97205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1" name="Straight Connector 20">
              <a:extLst>
                <a:ext uri="{FF2B5EF4-FFF2-40B4-BE49-F238E27FC236}">
                  <a16:creationId xmlns:a16="http://schemas.microsoft.com/office/drawing/2014/main" id="{2A21C79E-831C-44CF-B6A5-1677130A9C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1E9E6F4-D7E6-42EA-9D33-18D653D152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6932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4123E3-02F4-164A-9313-E942A4550E6D}"/>
              </a:ext>
            </a:extLst>
          </p:cNvPr>
          <p:cNvSpPr>
            <a:spLocks noGrp="1"/>
          </p:cNvSpPr>
          <p:nvPr>
            <p:ph type="title"/>
          </p:nvPr>
        </p:nvSpPr>
        <p:spPr/>
        <p:txBody>
          <a:bodyPr/>
          <a:lstStyle/>
          <a:p>
            <a:r>
              <a:rPr lang="fr-FR">
                <a:solidFill>
                  <a:srgbClr val="00B0F0"/>
                </a:solidFill>
              </a:rPr>
              <a:t>Le Plan de Dieu</a:t>
            </a:r>
          </a:p>
        </p:txBody>
      </p:sp>
      <p:sp>
        <p:nvSpPr>
          <p:cNvPr id="3" name="Espace réservé du texte 2">
            <a:extLst>
              <a:ext uri="{FF2B5EF4-FFF2-40B4-BE49-F238E27FC236}">
                <a16:creationId xmlns:a16="http://schemas.microsoft.com/office/drawing/2014/main" id="{98088DAE-30DF-AC4C-A6AD-3097E35CDCC4}"/>
              </a:ext>
            </a:extLst>
          </p:cNvPr>
          <p:cNvSpPr>
            <a:spLocks noGrp="1"/>
          </p:cNvSpPr>
          <p:nvPr>
            <p:ph type="body" sz="quarter" idx="21"/>
          </p:nvPr>
        </p:nvSpPr>
        <p:spPr>
          <a:xfrm>
            <a:off x="603250" y="1122981"/>
            <a:ext cx="10985500" cy="4116284"/>
          </a:xfrm>
        </p:spPr>
        <p:txBody>
          <a:bodyPr>
            <a:normAutofit/>
          </a:bodyPr>
          <a:lstStyle/>
          <a:p>
            <a:r>
              <a:rPr lang="fr-FR"/>
              <a:t>Nous </a:t>
            </a:r>
            <a:r>
              <a:rPr lang="fr-FR">
                <a:solidFill>
                  <a:srgbClr val="7030A0"/>
                </a:solidFill>
              </a:rPr>
              <a:t>bénir</a:t>
            </a:r>
            <a:r>
              <a:rPr lang="fr-FR"/>
              <a:t> avec toutes les </a:t>
            </a:r>
            <a:r>
              <a:rPr lang="fr-FR">
                <a:solidFill>
                  <a:srgbClr val="7030A0"/>
                </a:solidFill>
              </a:rPr>
              <a:t>bénédictions</a:t>
            </a:r>
            <a:r>
              <a:rPr lang="fr-FR"/>
              <a:t> spirituelles (1:3-14)</a:t>
            </a:r>
          </a:p>
          <a:p>
            <a:endParaRPr lang="fr-FR"/>
          </a:p>
          <a:p>
            <a:endParaRPr lang="fr-FR"/>
          </a:p>
          <a:p>
            <a:endParaRPr lang="fr-FR"/>
          </a:p>
          <a:p>
            <a:r>
              <a:rPr lang="fr-FR"/>
              <a:t> </a:t>
            </a:r>
          </a:p>
          <a:p>
            <a:endParaRPr lang="fr-FR"/>
          </a:p>
          <a:p>
            <a:endParaRPr lang="fr-FR"/>
          </a:p>
          <a:p>
            <a:endParaRPr lang="fr-FR"/>
          </a:p>
        </p:txBody>
      </p:sp>
    </p:spTree>
    <p:extLst>
      <p:ext uri="{BB962C8B-B14F-4D97-AF65-F5344CB8AC3E}">
        <p14:creationId xmlns:p14="http://schemas.microsoft.com/office/powerpoint/2010/main" val="347527739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70CEDCC-DB63-5545-8B1B-DAE33DBCD0FE}"/>
              </a:ext>
            </a:extLst>
          </p:cNvPr>
          <p:cNvSpPr>
            <a:spLocks noGrp="1"/>
          </p:cNvSpPr>
          <p:nvPr>
            <p:ph type="body" idx="1"/>
          </p:nvPr>
        </p:nvSpPr>
        <p:spPr>
          <a:xfrm>
            <a:off x="0" y="0"/>
            <a:ext cx="12061370" cy="6858000"/>
          </a:xfrm>
        </p:spPr>
        <p:txBody>
          <a:bodyPr>
            <a:normAutofit fontScale="92500" lnSpcReduction="20000"/>
          </a:bodyPr>
          <a:lstStyle/>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endParaRPr lang="fr-FR">
              <a:highlight>
                <a:srgbClr val="000080"/>
              </a:highlight>
            </a:endParaRP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Dieu nous a</a:t>
            </a:r>
            <a:r>
              <a:rPr lang="fr-FR"/>
              <a:t> </a:t>
            </a:r>
            <a:r>
              <a:rPr lang="fr-FR" u="sng">
                <a:solidFill>
                  <a:schemeClr val="accent6">
                    <a:satOff val="15236"/>
                    <a:lumOff val="17673"/>
                  </a:schemeClr>
                </a:solidFill>
                <a:latin typeface="Lato Bold"/>
                <a:ea typeface="Lato Bold"/>
                <a:cs typeface="Lato Bold"/>
                <a:sym typeface="Lato Bold"/>
              </a:rPr>
              <a:t>élus</a:t>
            </a:r>
            <a:r>
              <a:rPr lang="fr-FR"/>
              <a:t> avant la fondation du monde,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que nous soyons saints et sans défaut devant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dans son amour,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a:t>
            </a:r>
            <a:r>
              <a:rPr lang="fr-FR" u="sng">
                <a:solidFill>
                  <a:schemeClr val="accent6">
                    <a:satOff val="15236"/>
                    <a:lumOff val="17673"/>
                  </a:schemeClr>
                </a:solidFill>
                <a:latin typeface="Lato Bold"/>
                <a:ea typeface="Lato Bold"/>
                <a:cs typeface="Lato Bold"/>
                <a:sym typeface="Lato Bold"/>
              </a:rPr>
              <a:t>prédestinés</a:t>
            </a:r>
            <a:r>
              <a:rPr lang="fr-FR"/>
              <a:t> par Jésus-Christ à être adoptés,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latin typeface="Lato Bold"/>
                <a:ea typeface="Lato Bold"/>
                <a:cs typeface="Lato Bold"/>
                <a:sym typeface="Lato Bold"/>
              </a:rPr>
              <a:t>bienveillant de 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célébrer la gloire de sa grâce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nous a </a:t>
            </a:r>
            <a:r>
              <a:rPr lang="fr-FR"/>
              <a:t>accordée en son bien-aimé.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solidFill>
                  <a:srgbClr val="FFFB00"/>
                </a:solidFill>
                <a:latin typeface="Lato Regular"/>
                <a:ea typeface="Lato Regular"/>
                <a:cs typeface="Lato Regular"/>
                <a:sym typeface="Lato Regular"/>
              </a:defRPr>
            </a:pPr>
            <a:r>
              <a:rPr lang="fr-F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avons la rédemption par son sang,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le pardon des péchés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la richesse de sa grâce</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que </a:t>
            </a:r>
            <a:r>
              <a:rPr lang="fr-FR">
                <a:solidFill>
                  <a:schemeClr val="accent1">
                    <a:lumOff val="13575"/>
                  </a:schemeClr>
                </a:solidFill>
                <a:latin typeface="Lato Bold"/>
                <a:ea typeface="Lato Bold"/>
                <a:cs typeface="Lato Bold"/>
                <a:sym typeface="Lato Bold"/>
              </a:rPr>
              <a:t>Dieu a répandue abondamment</a:t>
            </a:r>
            <a:r>
              <a:rPr lang="fr-FR"/>
              <a:t> sur nous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en toute sagesse et intelligence.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il nous a</a:t>
            </a:r>
            <a:r>
              <a:rPr lang="fr-FR"/>
              <a:t> fait connaître le mystère de </a:t>
            </a:r>
            <a:r>
              <a:rPr lang="fr-FR" u="sng">
                <a:solidFill>
                  <a:schemeClr val="accent6">
                    <a:satOff val="15236"/>
                    <a:lumOff val="17673"/>
                  </a:schemeClr>
                </a:solidFill>
                <a:latin typeface="Lato Bold"/>
                <a:ea typeface="Lato Bold"/>
                <a:cs typeface="Lato Bold"/>
                <a:sym typeface="Lato Bold"/>
              </a:rPr>
              <a:t>sa volonté</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le dessein</a:t>
            </a:r>
            <a:r>
              <a:rPr lang="fr-FR" u="sng">
                <a:latin typeface="Lato Bold"/>
                <a:ea typeface="Lato Bold"/>
                <a:cs typeface="Lato Bold"/>
                <a:sym typeface="Lato Bold"/>
              </a:rPr>
              <a:t> </a:t>
            </a:r>
            <a:r>
              <a:rPr lang="fr-FR" u="sng">
                <a:solidFill>
                  <a:schemeClr val="accent6">
                    <a:satOff val="15236"/>
                    <a:lumOff val="17673"/>
                  </a:schemeClr>
                </a:solidFill>
                <a:latin typeface="Lato Bold"/>
                <a:ea typeface="Lato Bold"/>
                <a:cs typeface="Lato Bold"/>
                <a:sym typeface="Lato Bold"/>
              </a:rPr>
              <a:t>bienveillant</a:t>
            </a:r>
            <a:r>
              <a:rPr lang="fr-FR" u="sng"/>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1">
                    <a:lumOff val="13575"/>
                  </a:schemeClr>
                </a:solidFill>
                <a:latin typeface="Lato Bold"/>
                <a:ea typeface="Lato Bold"/>
                <a:cs typeface="Lato Bold"/>
                <a:sym typeface="Lato Bold"/>
              </a:rPr>
              <a:t>qu’il s’était proposé</a:t>
            </a:r>
            <a:r>
              <a:rPr lang="fr-FR"/>
              <a:t> 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pour l’exécuter quand les temps seraient accomplis: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réunir sous un seul chef, le Christ,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tout ce qui est dans les cieux et ce qui est sur la terre.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a:solidFill>
                  <a:schemeClr val="accent4">
                    <a:hueOff val="475731"/>
                    <a:satOff val="-4338"/>
                    <a:lumOff val="10182"/>
                  </a:schemeClr>
                </a:solidFill>
              </a:rPr>
              <a:t>en lui,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a:t>
            </a:r>
            <a:r>
              <a:rPr lang="fr-FR">
                <a:solidFill>
                  <a:schemeClr val="accent1">
                    <a:lumOff val="13575"/>
                  </a:schemeClr>
                </a:solidFill>
                <a:latin typeface="Lato Bold"/>
                <a:ea typeface="Lato Bold"/>
                <a:cs typeface="Lato Bold"/>
                <a:sym typeface="Lato Bold"/>
              </a:rPr>
              <a:t>avons aussi été</a:t>
            </a:r>
            <a:r>
              <a:rPr lang="fr-FR"/>
              <a:t> mis à part,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t>
            </a:r>
            <a:r>
              <a:rPr lang="fr-FR" u="sng">
                <a:solidFill>
                  <a:schemeClr val="accent6">
                    <a:satOff val="15236"/>
                    <a:lumOff val="17673"/>
                  </a:schemeClr>
                </a:solidFill>
                <a:latin typeface="Lato Bold"/>
                <a:ea typeface="Lato Bold"/>
                <a:cs typeface="Lato Bold"/>
                <a:sym typeface="Lato Bold"/>
              </a:rPr>
              <a:t>prédestinés</a:t>
            </a:r>
            <a:r>
              <a:rPr lang="fr-FR"/>
              <a: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le plan de celui</a:t>
            </a:r>
            <a:r>
              <a:rPr lang="fr-FR" u="sng"/>
              <a:t> </a:t>
            </a:r>
            <a:r>
              <a:rPr lang="fr-FR"/>
              <a:t>qui opère tout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selon </a:t>
            </a:r>
            <a:r>
              <a:rPr lang="fr-FR" u="sng">
                <a:solidFill>
                  <a:schemeClr val="accent6">
                    <a:satOff val="15236"/>
                    <a:lumOff val="17673"/>
                  </a:schemeClr>
                </a:solidFill>
                <a:latin typeface="Lato Bold"/>
                <a:ea typeface="Lato Bold"/>
                <a:cs typeface="Lato Bold"/>
                <a:sym typeface="Lato Bold"/>
              </a:rPr>
              <a:t>la décision de sa volonté</a:t>
            </a:r>
            <a:r>
              <a:rPr lang="fr-FR"/>
              <a:t>,  </a:t>
            </a:r>
          </a:p>
          <a:p>
            <a:pPr marL="0" lvl="1" indent="438911"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afin que nous servions à célébrer sa gloire, </a:t>
            </a:r>
          </a:p>
          <a:p>
            <a:pPr marL="0" indent="0" defTabSz="431596">
              <a:lnSpc>
                <a:spcPct val="100000"/>
              </a:lnSpc>
              <a:spcBef>
                <a:spcPts val="0"/>
              </a:spcBef>
              <a:buSzTx/>
              <a:buNone/>
              <a:tabLst>
                <a:tab pos="215900" algn="l"/>
                <a:tab pos="431800" algn="l"/>
                <a:tab pos="647700" algn="l"/>
                <a:tab pos="876300" algn="l"/>
                <a:tab pos="1092200" algn="l"/>
                <a:tab pos="1308100" algn="l"/>
                <a:tab pos="1524000" algn="l"/>
                <a:tab pos="1752600" algn="l"/>
                <a:tab pos="1968500" algn="l"/>
              </a:tabLst>
              <a:defRPr sz="2112">
                <a:latin typeface="Lato Regular"/>
                <a:ea typeface="Lato Regular"/>
                <a:cs typeface="Lato Regular"/>
                <a:sym typeface="Lato Regular"/>
              </a:defRPr>
            </a:pPr>
            <a:r>
              <a:rPr lang="fr-FR"/>
              <a:t>			nous qui d’avance avons espéré en Christ.  </a:t>
            </a:r>
          </a:p>
        </p:txBody>
      </p:sp>
    </p:spTree>
    <p:extLst>
      <p:ext uri="{BB962C8B-B14F-4D97-AF65-F5344CB8AC3E}">
        <p14:creationId xmlns:p14="http://schemas.microsoft.com/office/powerpoint/2010/main" val="212598392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9055E5-1094-D341-9D54-FB21A79549C3}"/>
              </a:ext>
            </a:extLst>
          </p:cNvPr>
          <p:cNvSpPr>
            <a:spLocks noGrp="1"/>
          </p:cNvSpPr>
          <p:nvPr>
            <p:ph type="title"/>
          </p:nvPr>
        </p:nvSpPr>
        <p:spPr/>
        <p:txBody>
          <a:bodyPr/>
          <a:lstStyle/>
          <a:p>
            <a:r>
              <a:rPr lang="fr-FR">
                <a:solidFill>
                  <a:srgbClr val="00B0F0"/>
                </a:solidFill>
              </a:rPr>
              <a:t>Le Plan de Dieu</a:t>
            </a:r>
          </a:p>
        </p:txBody>
      </p:sp>
      <p:sp>
        <p:nvSpPr>
          <p:cNvPr id="3" name="Espace réservé du texte 2">
            <a:extLst>
              <a:ext uri="{FF2B5EF4-FFF2-40B4-BE49-F238E27FC236}">
                <a16:creationId xmlns:a16="http://schemas.microsoft.com/office/drawing/2014/main" id="{9C18754D-3718-AD4A-937C-229A851BAD48}"/>
              </a:ext>
            </a:extLst>
          </p:cNvPr>
          <p:cNvSpPr>
            <a:spLocks noGrp="1"/>
          </p:cNvSpPr>
          <p:nvPr>
            <p:ph type="body" sz="quarter" idx="21"/>
          </p:nvPr>
        </p:nvSpPr>
        <p:spPr>
          <a:xfrm>
            <a:off x="603250" y="1122981"/>
            <a:ext cx="10985500" cy="952955"/>
          </a:xfrm>
        </p:spPr>
        <p:txBody>
          <a:bodyPr>
            <a:normAutofit/>
          </a:bodyPr>
          <a:lstStyle/>
          <a:p>
            <a:r>
              <a:rPr lang="fr-FR"/>
              <a:t>« En lui Dieu nous </a:t>
            </a:r>
            <a:r>
              <a:rPr lang="fr-FR">
                <a:solidFill>
                  <a:schemeClr val="accent6">
                    <a:lumMod val="60000"/>
                    <a:lumOff val="40000"/>
                  </a:schemeClr>
                </a:solidFill>
              </a:rPr>
              <a:t>a élus </a:t>
            </a:r>
            <a:r>
              <a:rPr lang="fr-FR"/>
              <a:t>avant la fondation du monde, pour que nous soyons saints et irrépréhensibles devant lui, » (Eph 1.4).</a:t>
            </a:r>
          </a:p>
          <a:p>
            <a:endParaRPr lang="fr-FR"/>
          </a:p>
        </p:txBody>
      </p:sp>
      <p:sp>
        <p:nvSpPr>
          <p:cNvPr id="5" name="Rectangle 4">
            <a:extLst>
              <a:ext uri="{FF2B5EF4-FFF2-40B4-BE49-F238E27FC236}">
                <a16:creationId xmlns:a16="http://schemas.microsoft.com/office/drawing/2014/main" id="{C3B45755-80C3-F840-A2A9-E0DD0D86E358}"/>
              </a:ext>
            </a:extLst>
          </p:cNvPr>
          <p:cNvSpPr/>
          <p:nvPr/>
        </p:nvSpPr>
        <p:spPr>
          <a:xfrm>
            <a:off x="1248032" y="2205589"/>
            <a:ext cx="10589741" cy="4093428"/>
          </a:xfrm>
          <a:prstGeom prst="rect">
            <a:avLst/>
          </a:prstGeom>
        </p:spPr>
        <p:txBody>
          <a:bodyPr wrap="square">
            <a:spAutoFit/>
          </a:bodyPr>
          <a:lstStyle/>
          <a:p>
            <a:pPr marL="90170"/>
            <a:r>
              <a:rPr lang="en-US" sz="2200" b="1">
                <a:latin typeface="Lato" panose="020F0502020204030203" pitchFamily="34" charset="0"/>
                <a:ea typeface="Times" pitchFamily="2" charset="0"/>
                <a:cs typeface="Times New Roman" panose="02020603050405020304" pitchFamily="18" charset="0"/>
              </a:rPr>
              <a:t>a. Élu 		-- choix personnel</a:t>
            </a:r>
          </a:p>
          <a:p>
            <a:pPr marL="90170"/>
            <a:r>
              <a:rPr lang="en-US" sz="2200" b="1">
                <a:latin typeface="Lato" panose="020F0502020204030203" pitchFamily="34" charset="0"/>
                <a:ea typeface="Times" pitchFamily="2" charset="0"/>
                <a:cs typeface="Times New Roman" panose="02020603050405020304" pitchFamily="18" charset="0"/>
              </a:rPr>
              <a:t> </a:t>
            </a:r>
          </a:p>
          <a:p>
            <a:pPr marL="90170"/>
            <a:r>
              <a:rPr lang="en-US" sz="2200" b="1">
                <a:latin typeface="Lato" panose="020F0502020204030203" pitchFamily="34" charset="0"/>
                <a:ea typeface="Times" pitchFamily="2" charset="0"/>
                <a:cs typeface="Times New Roman" panose="02020603050405020304" pitchFamily="18" charset="0"/>
              </a:rPr>
              <a:t>b. Prédestiné (2x) 	– choix prédéterminé</a:t>
            </a:r>
          </a:p>
          <a:p>
            <a:pPr marL="90170"/>
            <a:r>
              <a:rPr lang="en-US" sz="2200" b="1">
                <a:latin typeface="Lato" panose="020F0502020204030203" pitchFamily="34" charset="0"/>
                <a:ea typeface="Times" pitchFamily="2" charset="0"/>
                <a:cs typeface="Times New Roman" panose="02020603050405020304" pitchFamily="18" charset="0"/>
              </a:rPr>
              <a:t> </a:t>
            </a:r>
          </a:p>
          <a:p>
            <a:pPr marL="90170"/>
            <a:r>
              <a:rPr lang="en-US" sz="2200" b="1">
                <a:latin typeface="Lato" panose="020F0502020204030203" pitchFamily="34" charset="0"/>
                <a:ea typeface="Times" pitchFamily="2" charset="0"/>
                <a:cs typeface="Times New Roman" panose="02020603050405020304" pitchFamily="18" charset="0"/>
              </a:rPr>
              <a:t>c. Dessein (2x) 	– choix prédéterminé avec un but</a:t>
            </a:r>
          </a:p>
          <a:p>
            <a:pPr marL="90170"/>
            <a:r>
              <a:rPr lang="en-US" sz="2200" b="1">
                <a:latin typeface="Lato" panose="020F0502020204030203" pitchFamily="34" charset="0"/>
                <a:ea typeface="Times" pitchFamily="2" charset="0"/>
                <a:cs typeface="Times New Roman" panose="02020603050405020304" pitchFamily="18" charset="0"/>
              </a:rPr>
              <a:t> </a:t>
            </a:r>
          </a:p>
          <a:p>
            <a:pPr marL="90170"/>
            <a:r>
              <a:rPr lang="en-US" sz="2200" b="1">
                <a:latin typeface="Lato" panose="020F0502020204030203" pitchFamily="34" charset="0"/>
                <a:ea typeface="Times" pitchFamily="2" charset="0"/>
                <a:cs typeface="Times New Roman" panose="02020603050405020304" pitchFamily="18" charset="0"/>
              </a:rPr>
              <a:t>d. Volonté (4x) 	-- choix prédéterminé avec un but et une raison: son désir</a:t>
            </a:r>
          </a:p>
          <a:p>
            <a:pPr marL="90170"/>
            <a:r>
              <a:rPr lang="en-US" sz="2200" b="1">
                <a:latin typeface="Lato" panose="020F0502020204030203" pitchFamily="34" charset="0"/>
                <a:ea typeface="Times" pitchFamily="2" charset="0"/>
                <a:cs typeface="Times New Roman" panose="02020603050405020304" pitchFamily="18" charset="0"/>
              </a:rPr>
              <a:t> </a:t>
            </a:r>
          </a:p>
          <a:p>
            <a:pPr marL="90170"/>
            <a:r>
              <a:rPr lang="en-US" sz="2200" b="1">
                <a:latin typeface="Lato" panose="020F0502020204030203" pitchFamily="34" charset="0"/>
                <a:ea typeface="Times" pitchFamily="2" charset="0"/>
                <a:cs typeface="Times New Roman" panose="02020603050405020304" pitchFamily="18" charset="0"/>
              </a:rPr>
              <a:t>e. Mis à part 	-- choix entre deux choses</a:t>
            </a:r>
          </a:p>
          <a:p>
            <a:pPr marL="90170"/>
            <a:r>
              <a:rPr lang="en-US" sz="2200" b="1">
                <a:latin typeface="Lato" panose="020F0502020204030203" pitchFamily="34" charset="0"/>
                <a:ea typeface="Times" pitchFamily="2" charset="0"/>
                <a:cs typeface="Times New Roman" panose="02020603050405020304" pitchFamily="18" charset="0"/>
              </a:rPr>
              <a:t> </a:t>
            </a:r>
          </a:p>
          <a:p>
            <a:pPr marL="90170"/>
            <a:r>
              <a:rPr lang="en-US" sz="2200" b="1">
                <a:latin typeface="Lato" panose="020F0502020204030203" pitchFamily="34" charset="0"/>
                <a:ea typeface="Times" pitchFamily="2" charset="0"/>
                <a:cs typeface="Times New Roman" panose="02020603050405020304" pitchFamily="18" charset="0"/>
              </a:rPr>
              <a:t>f.  Plan		-- ce qui gouverne les choix: </a:t>
            </a:r>
          </a:p>
          <a:p>
            <a:pPr marL="90170"/>
            <a:endParaRPr lang="fr-FR">
              <a:latin typeface="Times" pitchFamily="2" charset="0"/>
              <a:ea typeface="Times" pitchFamily="2" charset="0"/>
              <a:cs typeface="Times New Roman" panose="02020603050405020304" pitchFamily="18" charset="0"/>
            </a:endParaRPr>
          </a:p>
        </p:txBody>
      </p:sp>
    </p:spTree>
    <p:extLst>
      <p:ext uri="{BB962C8B-B14F-4D97-AF65-F5344CB8AC3E}">
        <p14:creationId xmlns:p14="http://schemas.microsoft.com/office/powerpoint/2010/main" val="2164083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dornVTI">
  <a:themeElements>
    <a:clrScheme name="AnalogousFromLightSeedLeftStep">
      <a:dk1>
        <a:srgbClr val="000000"/>
      </a:dk1>
      <a:lt1>
        <a:srgbClr val="FFFFFF"/>
      </a:lt1>
      <a:dk2>
        <a:srgbClr val="282441"/>
      </a:dk2>
      <a:lt2>
        <a:srgbClr val="E5E8E2"/>
      </a:lt2>
      <a:accent1>
        <a:srgbClr val="AA89D3"/>
      </a:accent1>
      <a:accent2>
        <a:srgbClr val="716FCA"/>
      </a:accent2>
      <a:accent3>
        <a:srgbClr val="85A3D2"/>
      </a:accent3>
      <a:accent4>
        <a:srgbClr val="64AFC0"/>
      </a:accent4>
      <a:accent5>
        <a:srgbClr val="71AEA0"/>
      </a:accent5>
      <a:accent6>
        <a:srgbClr val="62B27E"/>
      </a:accent6>
      <a:hlink>
        <a:srgbClr val="738B54"/>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917</TotalTime>
  <Words>7181</Words>
  <Application>Microsoft Macintosh PowerPoint</Application>
  <PresentationFormat>Grand écran</PresentationFormat>
  <Paragraphs>710</Paragraphs>
  <Slides>44</Slides>
  <Notes>0</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44</vt:i4>
      </vt:variant>
    </vt:vector>
  </HeadingPairs>
  <TitlesOfParts>
    <vt:vector size="56" baseType="lpstr">
      <vt:lpstr>Arial</vt:lpstr>
      <vt:lpstr>Bembo</vt:lpstr>
      <vt:lpstr>Calibri</vt:lpstr>
      <vt:lpstr>Helvetica Neue</vt:lpstr>
      <vt:lpstr>Helvetica Neue Medium</vt:lpstr>
      <vt:lpstr>Lato</vt:lpstr>
      <vt:lpstr>Lato Bold</vt:lpstr>
      <vt:lpstr>Lato Regular</vt:lpstr>
      <vt:lpstr>Neue Haas Grotesk Text Pro</vt:lpstr>
      <vt:lpstr>Times</vt:lpstr>
      <vt:lpstr>AdornVTI</vt:lpstr>
      <vt:lpstr>20_BasicBlack</vt:lpstr>
      <vt:lpstr>Éphésiens</vt:lpstr>
      <vt:lpstr>Présentation PowerPoint</vt:lpstr>
      <vt:lpstr>Présentation PowerPoint</vt:lpstr>
      <vt:lpstr>Présentation PowerPoint</vt:lpstr>
      <vt:lpstr>Présentation PowerPoint</vt:lpstr>
      <vt:lpstr>Le livre d’Éphésiens soulève deux grandes questions:</vt:lpstr>
      <vt:lpstr>Le Plan de Dieu</vt:lpstr>
      <vt:lpstr>Présentation PowerPoint</vt:lpstr>
      <vt:lpstr>Le Plan de Dieu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Plan de Dieu</vt:lpstr>
      <vt:lpstr>Le Plan de Dieu</vt:lpstr>
      <vt:lpstr>Le Plan de Dieu</vt:lpstr>
      <vt:lpstr>Le Plan de Dieu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Dieu et Père de notre Seigneur Jésus Christ</vt:lpstr>
      <vt:lpstr>Le Dieu et Père de notre Seigneur Jésus Christ</vt:lpstr>
      <vt:lpstr>Le Dieu et Père de notre Seigneur Jésus Christ</vt:lpstr>
      <vt:lpstr>Présentation PowerPoint</vt:lpstr>
      <vt:lpstr>Le Dieu et Père de notre Seigneur Jésus Christ</vt:lpstr>
      <vt:lpstr>Le Dieu et Père de notre Seigneur Jésus Christ</vt:lpstr>
      <vt:lpstr>Le Dieu et Père de notre Seigneur Jésus Christ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livre d’Éphésiens soulève deux grandes questions:</dc:title>
  <dc:creator>Walter Loescher</dc:creator>
  <cp:lastModifiedBy>Walter Loescher</cp:lastModifiedBy>
  <cp:revision>3</cp:revision>
  <dcterms:created xsi:type="dcterms:W3CDTF">2021-10-09T18:46:04Z</dcterms:created>
  <dcterms:modified xsi:type="dcterms:W3CDTF">2021-10-10T10:07:01Z</dcterms:modified>
</cp:coreProperties>
</file>